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openxmlformats.org/package/2006/relationships/metadata/extended-properties" Target="docProps/app0.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4" r:id="rId1"/>
  </p:sldMasterIdLst>
  <p:notesMasterIdLst>
    <p:notesMasterId r:id="rId23"/>
  </p:notesMasterIdLst>
  <p:sldIdLst>
    <p:sldId id="317" r:id="rId2"/>
    <p:sldId id="258" r:id="rId3"/>
    <p:sldId id="259" r:id="rId4"/>
    <p:sldId id="318" r:id="rId5"/>
    <p:sldId id="263" r:id="rId6"/>
    <p:sldId id="264" r:id="rId7"/>
    <p:sldId id="265" r:id="rId8"/>
    <p:sldId id="266" r:id="rId9"/>
    <p:sldId id="269" r:id="rId10"/>
    <p:sldId id="313" r:id="rId11"/>
    <p:sldId id="314" r:id="rId12"/>
    <p:sldId id="315" r:id="rId13"/>
    <p:sldId id="316" r:id="rId14"/>
    <p:sldId id="311" r:id="rId15"/>
    <p:sldId id="320" r:id="rId16"/>
    <p:sldId id="312" r:id="rId17"/>
    <p:sldId id="272" r:id="rId18"/>
    <p:sldId id="271" r:id="rId19"/>
    <p:sldId id="310" r:id="rId20"/>
    <p:sldId id="308" r:id="rId21"/>
    <p:sldId id="309"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08" autoAdjust="0"/>
    <p:restoredTop sz="94777" autoAdjust="0"/>
  </p:normalViewPr>
  <p:slideViewPr>
    <p:cSldViewPr snapToGrid="0" snapToObjects="1">
      <p:cViewPr varScale="1">
        <p:scale>
          <a:sx n="95" d="100"/>
          <a:sy n="95" d="100"/>
        </p:scale>
        <p:origin x="200" y="424"/>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jpeg>
</file>

<file path=ppt/media/image12.jpeg>
</file>

<file path=ppt/media/image13.png>
</file>

<file path=ppt/media/image14.jpg>
</file>

<file path=ppt/media/image16.jpg>
</file>

<file path=ppt/media/image17.jpg>
</file>

<file path=ppt/media/image2.png>
</file>

<file path=ppt/media/image3.jpeg>
</file>

<file path=ppt/media/image5.png>
</file>

<file path=ppt/media/image6.jpeg>
</file>

<file path=ppt/media/image7.jpg>
</file>

<file path=ppt/media/image8.jpg>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41422D1-308B-F040-AAC0-02217139AB81}" type="datetimeFigureOut">
              <a:rPr lang="en-US" smtClean="0"/>
              <a:t>11/9/23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4052F8E-B516-7D44-B473-8356885581D5}" type="slidenum">
              <a:rPr lang="en-US" smtClean="0"/>
              <a:t>‹#›</a:t>
            </a:fld>
            <a:endParaRPr lang="en-US"/>
          </a:p>
        </p:txBody>
      </p:sp>
    </p:spTree>
    <p:extLst>
      <p:ext uri="{BB962C8B-B14F-4D97-AF65-F5344CB8AC3E}">
        <p14:creationId xmlns:p14="http://schemas.microsoft.com/office/powerpoint/2010/main" val="32101334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6A984075-81CE-9845-86E7-CC511E0CB5DB}" type="slidenum">
              <a:rPr lang="en-US" smtClean="0"/>
              <a:t>1</a:t>
            </a:fld>
            <a:endParaRPr lang="en-US"/>
          </a:p>
        </p:txBody>
      </p:sp>
    </p:spTree>
    <p:extLst>
      <p:ext uri="{BB962C8B-B14F-4D97-AF65-F5344CB8AC3E}">
        <p14:creationId xmlns:p14="http://schemas.microsoft.com/office/powerpoint/2010/main" val="34481725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Bogeyman, Fred Garage. Henry Ford, More Intelligent Human</a:t>
            </a:r>
          </a:p>
          <a:p>
            <a:endParaRPr lang="en-US" dirty="0"/>
          </a:p>
        </p:txBody>
      </p:sp>
      <p:sp>
        <p:nvSpPr>
          <p:cNvPr id="4" name="Slide Number Placeholder 3"/>
          <p:cNvSpPr>
            <a:spLocks noGrp="1"/>
          </p:cNvSpPr>
          <p:nvPr>
            <p:ph type="sldNum" sz="quarter" idx="5"/>
          </p:nvPr>
        </p:nvSpPr>
        <p:spPr/>
        <p:txBody>
          <a:bodyPr/>
          <a:lstStyle/>
          <a:p>
            <a:fld id="{6A984075-81CE-9845-86E7-CC511E0CB5DB}" type="slidenum">
              <a:rPr lang="en-US" smtClean="0"/>
              <a:t>10</a:t>
            </a:fld>
            <a:endParaRPr lang="en-US"/>
          </a:p>
        </p:txBody>
      </p:sp>
    </p:spTree>
    <p:extLst>
      <p:ext uri="{BB962C8B-B14F-4D97-AF65-F5344CB8AC3E}">
        <p14:creationId xmlns:p14="http://schemas.microsoft.com/office/powerpoint/2010/main" val="4173381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fld id="{C5ACB5D8-B304-DC4F-946F-87FB84146116}" type="slidenum">
              <a:rPr lang="en-US" smtClean="0"/>
              <a:t>14</a:t>
            </a:fld>
            <a:endParaRPr lang="en-US"/>
          </a:p>
        </p:txBody>
      </p:sp>
    </p:spTree>
    <p:extLst>
      <p:ext uri="{BB962C8B-B14F-4D97-AF65-F5344CB8AC3E}">
        <p14:creationId xmlns:p14="http://schemas.microsoft.com/office/powerpoint/2010/main" val="19675838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r>
              <a:rPr lang="en-US" dirty="0"/>
              <a:t>Bill Phillips standing next to the MONIAC</a:t>
            </a:r>
          </a:p>
        </p:txBody>
      </p:sp>
      <p:sp>
        <p:nvSpPr>
          <p:cNvPr id="4" name="Slide Number Placeholder 3"/>
          <p:cNvSpPr>
            <a:spLocks noGrp="1"/>
          </p:cNvSpPr>
          <p:nvPr>
            <p:ph type="sldNum" sz="quarter" idx="5"/>
          </p:nvPr>
        </p:nvSpPr>
        <p:spPr/>
        <p:txBody>
          <a:bodyPr/>
          <a:lstStyle/>
          <a:p>
            <a:fld id="{6A984075-81CE-9845-86E7-CC511E0CB5DB}" type="slidenum">
              <a:rPr lang="en-US" smtClean="0"/>
              <a:t>18</a:t>
            </a:fld>
            <a:endParaRPr lang="en-US"/>
          </a:p>
        </p:txBody>
      </p:sp>
    </p:spTree>
    <p:extLst>
      <p:ext uri="{BB962C8B-B14F-4D97-AF65-F5344CB8AC3E}">
        <p14:creationId xmlns:p14="http://schemas.microsoft.com/office/powerpoint/2010/main" val="19677363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092419" y="596019"/>
            <a:ext cx="10014008" cy="3213982"/>
          </a:xfrm>
        </p:spPr>
        <p:txBody>
          <a:bodyPr anchor="b">
            <a:normAutofit/>
          </a:bodyPr>
          <a:lstStyle>
            <a:lvl1pPr algn="ctr">
              <a:defRPr sz="40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GB" dirty="0"/>
              <a:t>Click to edit Master title style</a:t>
            </a:r>
            <a:endParaRPr lang="en-US" dirty="0"/>
          </a:p>
        </p:txBody>
      </p:sp>
      <p:sp>
        <p:nvSpPr>
          <p:cNvPr id="3" name="Subtitle 2"/>
          <p:cNvSpPr>
            <a:spLocks noGrp="1"/>
          </p:cNvSpPr>
          <p:nvPr>
            <p:ph type="subTitle" idx="1"/>
          </p:nvPr>
        </p:nvSpPr>
        <p:spPr>
          <a:xfrm>
            <a:off x="1092419" y="3886200"/>
            <a:ext cx="10014008" cy="2219108"/>
          </a:xfrm>
        </p:spPr>
        <p:txBody>
          <a:bodyPr anchor="t">
            <a:normAutofit/>
          </a:bodyPr>
          <a:lstStyle>
            <a:lvl1pPr marL="0" indent="0" algn="ctr">
              <a:buNone/>
              <a:defRPr sz="1800">
                <a:gradFill flip="none" rotWithShape="1">
                  <a:gsLst>
                    <a:gs pos="0">
                      <a:schemeClr val="tx1"/>
                    </a:gs>
                    <a:gs pos="100000">
                      <a:schemeClr val="tx1">
                        <a:lumMod val="75000"/>
                      </a:schemeClr>
                    </a:gs>
                  </a:gsLst>
                  <a:lin ang="0" scaled="1"/>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dirty="0"/>
              <a:t>Click to edit Master subtitle style</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149240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223570" y="4377486"/>
            <a:ext cx="9884009" cy="907505"/>
          </a:xfrm>
        </p:spPr>
        <p:txBody>
          <a:bodyPr anchor="b">
            <a:normAutofit/>
          </a:bodyPr>
          <a:lstStyle>
            <a:lvl1pPr algn="l">
              <a:defRPr sz="20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223571" y="996188"/>
            <a:ext cx="9735236" cy="298112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223570" y="5284990"/>
            <a:ext cx="9884009" cy="817070"/>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11/9/23</a:t>
            </a:fld>
            <a:endParaRPr lang="en-US"/>
          </a:p>
        </p:txBody>
      </p:sp>
      <p:sp>
        <p:nvSpPr>
          <p:cNvPr id="6" name="Footer Placeholder 5"/>
          <p:cNvSpPr>
            <a:spLocks noGrp="1"/>
          </p:cNvSpPr>
          <p:nvPr>
            <p:ph type="ftr" sz="quarter" idx="11"/>
          </p:nvPr>
        </p:nvSpPr>
        <p:spPr>
          <a:xfrm>
            <a:off x="1223571" y="6181345"/>
            <a:ext cx="7116371" cy="365125"/>
          </a:xfrm>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2871036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091129" y="596018"/>
            <a:ext cx="10015299" cy="3137782"/>
          </a:xfrm>
        </p:spPr>
        <p:txBody>
          <a:bodyPr anchor="ctr">
            <a:normAutofit/>
          </a:bodyPr>
          <a:lstStyle>
            <a:lvl1pPr algn="l">
              <a:defRPr sz="2800" b="0" cap="all"/>
            </a:lvl1pPr>
          </a:lstStyle>
          <a:p>
            <a:r>
              <a:rPr lang="en-GB"/>
              <a:t>Click to edit Master title style</a:t>
            </a:r>
            <a:endParaRPr lang="en-US" dirty="0"/>
          </a:p>
        </p:txBody>
      </p:sp>
      <p:sp>
        <p:nvSpPr>
          <p:cNvPr id="3" name="Text Placeholder 2"/>
          <p:cNvSpPr>
            <a:spLocks noGrp="1"/>
          </p:cNvSpPr>
          <p:nvPr>
            <p:ph type="body" idx="1"/>
          </p:nvPr>
        </p:nvSpPr>
        <p:spPr>
          <a:xfrm>
            <a:off x="1091129" y="4343400"/>
            <a:ext cx="10015299" cy="1758660"/>
          </a:xfrm>
        </p:spPr>
        <p:txBody>
          <a:bodyPr anchor="ctr">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78718469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778424" y="860276"/>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518430" y="2985923"/>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590" y="596019"/>
            <a:ext cx="9298820" cy="304407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675248" y="3650606"/>
            <a:ext cx="8841504" cy="381000"/>
          </a:xfrm>
        </p:spPr>
        <p:txBody>
          <a:bodyPr anchor="ctr">
            <a:normAutofit/>
          </a:bodyPr>
          <a:lstStyle>
            <a:lvl1pPr marL="0" indent="0">
              <a:buFontTx/>
              <a:buNone/>
              <a:defRPr sz="14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1091130" y="4641206"/>
            <a:ext cx="10015297" cy="1447800"/>
          </a:xfrm>
        </p:spPr>
        <p:txBody>
          <a:bodyPr anchor="ctr">
            <a:normAutofit/>
          </a:bodyPr>
          <a:lstStyle>
            <a:lvl1pPr marL="0" indent="0" algn="l">
              <a:buNone/>
              <a:defRPr sz="1800">
                <a:gradFill flip="none" rotWithShape="1">
                  <a:gsLst>
                    <a:gs pos="0">
                      <a:schemeClr val="tx1"/>
                    </a:gs>
                    <a:gs pos="100000">
                      <a:schemeClr val="tx1">
                        <a:lumMod val="75000"/>
                      </a:schemeClr>
                    </a:gs>
                  </a:gsLst>
                  <a:lin ang="0" scaled="1"/>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1658624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091129" y="3603566"/>
            <a:ext cx="10016451" cy="1468800"/>
          </a:xfrm>
        </p:spPr>
        <p:txBody>
          <a:bodyPr anchor="b">
            <a:normAutofit/>
          </a:bodyPr>
          <a:lstStyle>
            <a:lvl1pPr algn="l">
              <a:defRPr sz="2800" b="0" cap="all"/>
            </a:lvl1pPr>
          </a:lstStyle>
          <a:p>
            <a:r>
              <a:rPr lang="en-GB"/>
              <a:t>Click to edit Master title style</a:t>
            </a:r>
            <a:endParaRPr lang="en-US" dirty="0"/>
          </a:p>
        </p:txBody>
      </p:sp>
      <p:sp>
        <p:nvSpPr>
          <p:cNvPr id="3" name="Text Placeholder 2"/>
          <p:cNvSpPr>
            <a:spLocks noGrp="1"/>
          </p:cNvSpPr>
          <p:nvPr>
            <p:ph type="body" idx="1"/>
          </p:nvPr>
        </p:nvSpPr>
        <p:spPr>
          <a:xfrm>
            <a:off x="1094687" y="5072366"/>
            <a:ext cx="10016452" cy="1029694"/>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8430930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extBox 12"/>
          <p:cNvSpPr txBox="1"/>
          <p:nvPr/>
        </p:nvSpPr>
        <p:spPr>
          <a:xfrm>
            <a:off x="778424" y="753851"/>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6" name="TextBox 15"/>
          <p:cNvSpPr txBox="1"/>
          <p:nvPr/>
        </p:nvSpPr>
        <p:spPr>
          <a:xfrm>
            <a:off x="10516742" y="2879498"/>
            <a:ext cx="609759"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590" y="596019"/>
            <a:ext cx="9298820" cy="2844369"/>
          </a:xfrm>
        </p:spPr>
        <p:txBody>
          <a:bodyPr anchor="ctr">
            <a:normAutofit/>
          </a:bodyPr>
          <a:lstStyle>
            <a:lvl1pPr algn="l">
              <a:defRPr sz="2800" b="0" cap="all">
                <a:gradFill flip="none" rotWithShape="1">
                  <a:gsLst>
                    <a:gs pos="0">
                      <a:schemeClr val="tx1"/>
                    </a:gs>
                    <a:gs pos="100000">
                      <a:schemeClr val="tx1">
                        <a:lumMod val="75000"/>
                      </a:schemeClr>
                    </a:gs>
                  </a:gsLst>
                  <a:lin ang="5400000" scaled="0"/>
                  <a:tileRect/>
                </a:gra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1129" y="3886200"/>
            <a:ext cx="10016451" cy="1053662"/>
          </a:xfrm>
        </p:spPr>
        <p:txBody>
          <a:bodyPr vert="horz" lIns="91440" tIns="45720" rIns="91440" bIns="45720" rtlCol="0" anchor="b">
            <a:normAutofit/>
          </a:bodyPr>
          <a:lstStyle>
            <a:lvl1pPr>
              <a:buNone/>
              <a:defRPr lang="en-US" sz="2000" b="0" cap="all" dirty="0">
                <a:ln w="3175" cmpd="sng">
                  <a:noFill/>
                </a:ln>
                <a:gradFill flip="none" rotWithShape="1">
                  <a:gsLst>
                    <a:gs pos="0">
                      <a:schemeClr val="tx1"/>
                    </a:gs>
                    <a:gs pos="100000">
                      <a:schemeClr val="tx1">
                        <a:lumMod val="75000"/>
                      </a:schemeClr>
                    </a:gs>
                  </a:gsLst>
                  <a:lin ang="0" scaled="1"/>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091129" y="4939862"/>
            <a:ext cx="10016451" cy="1162198"/>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7126879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091129" y="596018"/>
            <a:ext cx="10015297" cy="2756783"/>
          </a:xfrm>
        </p:spPr>
        <p:txBody>
          <a:bodyPr vert="horz" lIns="91440" tIns="45720" rIns="91440" bIns="45720" rtlCol="0" anchor="ctr">
            <a:normAutofit/>
          </a:bodyPr>
          <a:lstStyle>
            <a:lvl1pPr>
              <a:defRPr lang="en-US" sz="2800"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1091129" y="3682942"/>
            <a:ext cx="10015297" cy="1049283"/>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1091129" y="4732224"/>
            <a:ext cx="10015296" cy="1369836"/>
          </a:xfrm>
        </p:spPr>
        <p:txBody>
          <a:bodyPr anchor="t">
            <a:normAutofit/>
          </a:bodyPr>
          <a:lstStyle>
            <a:lvl1pPr marL="0" indent="0" algn="l">
              <a:buNone/>
              <a:defRPr sz="1600">
                <a:gradFill flip="none" rotWithShape="1">
                  <a:gsLst>
                    <a:gs pos="0">
                      <a:schemeClr val="tx1"/>
                    </a:gs>
                    <a:gs pos="100000">
                      <a:schemeClr val="tx1">
                        <a:lumMod val="75000"/>
                      </a:schemeClr>
                    </a:gs>
                  </a:gsLst>
                  <a:lin ang="5400000" scaled="0"/>
                  <a:tileRect/>
                </a:gradFill>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771463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091130" y="596018"/>
            <a:ext cx="10015297" cy="1312480"/>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1734760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35611" y="596018"/>
            <a:ext cx="2370816" cy="5506042"/>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091130" y="596018"/>
            <a:ext cx="7498849" cy="5506042"/>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552098897"/>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7476E5-F57C-E52A-FB41-A8529548144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540A8D95-B280-EB92-5CD8-BD93CA0DD583}"/>
              </a:ext>
            </a:extLst>
          </p:cNvPr>
          <p:cNvSpPr>
            <a:spLocks noGrp="1"/>
          </p:cNvSpPr>
          <p:nvPr>
            <p:ph type="dt" sz="half" idx="10"/>
          </p:nvPr>
        </p:nvSpPr>
        <p:spPr/>
        <p:txBody>
          <a:bodyPr/>
          <a:lstStyle/>
          <a:p>
            <a:fld id="{6699B81E-9E56-AF46-A1AB-1FD39560A39C}" type="datetimeFigureOut">
              <a:rPr lang="en-US" smtClean="0"/>
              <a:t>11/7/23</a:t>
            </a:fld>
            <a:endParaRPr lang="en-US"/>
          </a:p>
        </p:txBody>
      </p:sp>
      <p:sp>
        <p:nvSpPr>
          <p:cNvPr id="4" name="Footer Placeholder 3">
            <a:extLst>
              <a:ext uri="{FF2B5EF4-FFF2-40B4-BE49-F238E27FC236}">
                <a16:creationId xmlns:a16="http://schemas.microsoft.com/office/drawing/2014/main" id="{E86FA417-1FD0-FF7F-4336-F57B3B0D8AE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2B21E18-9226-0930-151A-7F42916C3417}"/>
              </a:ext>
            </a:extLst>
          </p:cNvPr>
          <p:cNvSpPr>
            <a:spLocks noGrp="1"/>
          </p:cNvSpPr>
          <p:nvPr>
            <p:ph type="sldNum" sz="quarter" idx="12"/>
          </p:nvPr>
        </p:nvSpPr>
        <p:spPr/>
        <p:txBody>
          <a:bodyPr/>
          <a:lstStyle/>
          <a:p>
            <a:fld id="{7FDD3633-9F3C-B24C-BD21-5D92B0D0A6BA}" type="slidenum">
              <a:rPr lang="en-US" smtClean="0"/>
              <a:t>‹#›</a:t>
            </a:fld>
            <a:endParaRPr lang="en-US"/>
          </a:p>
        </p:txBody>
      </p:sp>
    </p:spTree>
    <p:extLst>
      <p:ext uri="{BB962C8B-B14F-4D97-AF65-F5344CB8AC3E}">
        <p14:creationId xmlns:p14="http://schemas.microsoft.com/office/powerpoint/2010/main" val="226947809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showMasterSp="0" userDrawn="1">
  <p:cSld name="Quote Slide - Pink">
    <p:spTree>
      <p:nvGrpSpPr>
        <p:cNvPr id="1" name=""/>
        <p:cNvGrpSpPr/>
        <p:nvPr/>
      </p:nvGrpSpPr>
      <p:grpSpPr>
        <a:xfrm>
          <a:off x="0" y="0"/>
          <a:ext cx="0" cy="0"/>
          <a:chOff x="0" y="0"/>
          <a:chExt cx="0" cy="0"/>
        </a:xfrm>
      </p:grpSpPr>
      <p:sp>
        <p:nvSpPr>
          <p:cNvPr id="4" name="Text Placeholder 3"/>
          <p:cNvSpPr>
            <a:spLocks noGrp="1"/>
          </p:cNvSpPr>
          <p:nvPr>
            <p:ph type="body" sz="quarter" idx="10" hasCustomPrompt="1"/>
          </p:nvPr>
        </p:nvSpPr>
        <p:spPr>
          <a:xfrm>
            <a:off x="387351" y="565150"/>
            <a:ext cx="11417300" cy="5727700"/>
          </a:xfrm>
        </p:spPr>
        <p:txBody>
          <a:bodyPr anchor="ctr" anchorCtr="0">
            <a:normAutofit/>
          </a:bodyPr>
          <a:lstStyle>
            <a:lvl1pPr marL="0" marR="0" indent="0" algn="l" defTabSz="685800" rtl="0" eaLnBrk="1" fontAlgn="auto" latinLnBrk="0" hangingPunct="1">
              <a:lnSpc>
                <a:spcPct val="90000"/>
              </a:lnSpc>
              <a:spcBef>
                <a:spcPts val="750"/>
              </a:spcBef>
              <a:spcAft>
                <a:spcPts val="450"/>
              </a:spcAft>
              <a:buClrTx/>
              <a:buSzTx/>
              <a:buFont typeface="Arial"/>
              <a:buNone/>
              <a:tabLst/>
              <a:defRPr sz="6000">
                <a:solidFill>
                  <a:schemeClr val="bg2"/>
                </a:solidFill>
              </a:defRPr>
            </a:lvl1pPr>
          </a:lstStyle>
          <a:p>
            <a:pPr lvl="0"/>
            <a:r>
              <a:rPr lang="en-US" dirty="0"/>
              <a:t>“If you have a quote to share, it can be displayed here, like this.”</a:t>
            </a:r>
          </a:p>
        </p:txBody>
      </p:sp>
    </p:spTree>
    <p:extLst>
      <p:ext uri="{BB962C8B-B14F-4D97-AF65-F5344CB8AC3E}">
        <p14:creationId xmlns:p14="http://schemas.microsoft.com/office/powerpoint/2010/main" val="1865630777"/>
      </p:ext>
    </p:extLst>
  </p:cSld>
  <p:clrMapOvr>
    <a:masterClrMapping/>
  </p:clrMapOvr>
  <p:extLst>
    <p:ext uri="{DCECCB84-F9BA-43D5-87BE-67443E8EF086}">
      <p15:sldGuideLst xmlns:p15="http://schemas.microsoft.com/office/powerpoint/2012/main">
        <p15:guide id="1" orient="horz" pos="2160" userDrawn="1">
          <p15:clr>
            <a:srgbClr val="FBAE40"/>
          </p15:clr>
        </p15:guide>
        <p15:guide id="2" pos="312"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Click to edit Master title style</a:t>
            </a:r>
            <a:endParaRPr lang="en-US" dirty="0"/>
          </a:p>
        </p:txBody>
      </p:sp>
      <p:sp>
        <p:nvSpPr>
          <p:cNvPr id="3" name="Content Placeholder 2"/>
          <p:cNvSpPr>
            <a:spLocks noGrp="1"/>
          </p:cNvSpPr>
          <p:nvPr>
            <p:ph idx="1"/>
          </p:nvPr>
        </p:nvSpPr>
        <p:spPr/>
        <p:txBody>
          <a:bodyPr anchor="ct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06541492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238F3-ABEE-8D18-9B83-59DF82B890E4}"/>
              </a:ext>
            </a:extLst>
          </p:cNvPr>
          <p:cNvSpPr>
            <a:spLocks noGrp="1"/>
          </p:cNvSpPr>
          <p:nvPr>
            <p:ph type="ctrTitle"/>
          </p:nvPr>
        </p:nvSpPr>
        <p:spPr>
          <a:xfrm>
            <a:off x="1524000" y="406400"/>
            <a:ext cx="9144000" cy="864839"/>
          </a:xfrm>
        </p:spPr>
        <p:txBody>
          <a:bodyPr anchor="t">
            <a:normAutofit/>
          </a:bodyPr>
          <a:lstStyle>
            <a:lvl1pPr algn="ctr">
              <a:defRPr sz="4050"/>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C951538B-4942-0784-2156-BC164D16F941}"/>
              </a:ext>
            </a:extLst>
          </p:cNvPr>
          <p:cNvSpPr>
            <a:spLocks noGrp="1"/>
          </p:cNvSpPr>
          <p:nvPr>
            <p:ph type="subTitle" idx="1"/>
          </p:nvPr>
        </p:nvSpPr>
        <p:spPr>
          <a:xfrm>
            <a:off x="1524000" y="5776333"/>
            <a:ext cx="9144000" cy="841453"/>
          </a:xfrm>
        </p:spPr>
        <p:txBody>
          <a:bodyPr anchor="b"/>
          <a:lstStyle>
            <a:lvl1pPr marL="0" indent="0" algn="ctr">
              <a:buNone/>
              <a:defRPr sz="33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Click to edit Master subtitle style</a:t>
            </a:r>
            <a:endParaRPr lang="en-US" dirty="0"/>
          </a:p>
        </p:txBody>
      </p:sp>
      <p:sp>
        <p:nvSpPr>
          <p:cNvPr id="9" name="Text Placeholder 4">
            <a:extLst>
              <a:ext uri="{FF2B5EF4-FFF2-40B4-BE49-F238E27FC236}">
                <a16:creationId xmlns:a16="http://schemas.microsoft.com/office/drawing/2014/main" id="{A12FE41C-7E5C-7E5B-A90D-24A0DE1D0FF6}"/>
              </a:ext>
            </a:extLst>
          </p:cNvPr>
          <p:cNvSpPr>
            <a:spLocks noGrp="1"/>
          </p:cNvSpPr>
          <p:nvPr>
            <p:ph type="body" sz="quarter" idx="3"/>
          </p:nvPr>
        </p:nvSpPr>
        <p:spPr>
          <a:xfrm>
            <a:off x="1524000" y="1244254"/>
            <a:ext cx="9144000" cy="573397"/>
          </a:xfrm>
        </p:spPr>
        <p:txBody>
          <a:bodyPr anchor="t">
            <a:normAutofit/>
          </a:bodyPr>
          <a:lstStyle>
            <a:lvl1pPr marL="0" indent="0" algn="ctr">
              <a:buNone/>
              <a:defRPr sz="24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dirty="0"/>
              <a:t>Click to edit Master text styles</a:t>
            </a:r>
          </a:p>
        </p:txBody>
      </p:sp>
      <p:sp>
        <p:nvSpPr>
          <p:cNvPr id="10" name="Content Placeholder 5">
            <a:extLst>
              <a:ext uri="{FF2B5EF4-FFF2-40B4-BE49-F238E27FC236}">
                <a16:creationId xmlns:a16="http://schemas.microsoft.com/office/drawing/2014/main" id="{44B1969D-79CD-C66E-0E7B-C274AC0DD81A}"/>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2503004819"/>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2_Blank">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CD61FAB7-6FCF-1577-FB14-FA183D969918}"/>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265416071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userDrawn="1">
  <p:cSld name="3_Blank">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CD61FAB7-6FCF-1577-FB14-FA183D969918}"/>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2088074985"/>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4_Blank">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CD61FAB7-6FCF-1577-FB14-FA183D969918}"/>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1432116235"/>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238F3-ABEE-8D18-9B83-59DF82B890E4}"/>
              </a:ext>
            </a:extLst>
          </p:cNvPr>
          <p:cNvSpPr>
            <a:spLocks noGrp="1"/>
          </p:cNvSpPr>
          <p:nvPr>
            <p:ph type="ctrTitle"/>
          </p:nvPr>
        </p:nvSpPr>
        <p:spPr>
          <a:xfrm>
            <a:off x="1524000" y="406400"/>
            <a:ext cx="9144000" cy="864839"/>
          </a:xfrm>
        </p:spPr>
        <p:txBody>
          <a:bodyPr anchor="t">
            <a:normAutofit/>
          </a:bodyPr>
          <a:lstStyle>
            <a:lvl1pPr algn="ctr">
              <a:defRPr sz="4050"/>
            </a:lvl1pPr>
          </a:lstStyle>
          <a:p>
            <a:r>
              <a:rPr lang="en-GB" dirty="0"/>
              <a:t>Click to edit Master title style</a:t>
            </a:r>
            <a:endParaRPr lang="en-US" dirty="0"/>
          </a:p>
        </p:txBody>
      </p:sp>
      <p:sp>
        <p:nvSpPr>
          <p:cNvPr id="3" name="Subtitle 2">
            <a:extLst>
              <a:ext uri="{FF2B5EF4-FFF2-40B4-BE49-F238E27FC236}">
                <a16:creationId xmlns:a16="http://schemas.microsoft.com/office/drawing/2014/main" id="{C951538B-4942-0784-2156-BC164D16F941}"/>
              </a:ext>
            </a:extLst>
          </p:cNvPr>
          <p:cNvSpPr>
            <a:spLocks noGrp="1"/>
          </p:cNvSpPr>
          <p:nvPr>
            <p:ph type="subTitle" idx="1"/>
          </p:nvPr>
        </p:nvSpPr>
        <p:spPr>
          <a:xfrm>
            <a:off x="1524000" y="5776333"/>
            <a:ext cx="9144000" cy="841453"/>
          </a:xfrm>
        </p:spPr>
        <p:txBody>
          <a:bodyPr anchor="b"/>
          <a:lstStyle>
            <a:lvl1pPr marL="0" indent="0" algn="ctr">
              <a:buNone/>
              <a:defRPr sz="33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GB" dirty="0"/>
              <a:t>Click to edit Master subtitle style</a:t>
            </a:r>
            <a:endParaRPr lang="en-US" dirty="0"/>
          </a:p>
        </p:txBody>
      </p:sp>
      <p:sp>
        <p:nvSpPr>
          <p:cNvPr id="9" name="Text Placeholder 4">
            <a:extLst>
              <a:ext uri="{FF2B5EF4-FFF2-40B4-BE49-F238E27FC236}">
                <a16:creationId xmlns:a16="http://schemas.microsoft.com/office/drawing/2014/main" id="{A12FE41C-7E5C-7E5B-A90D-24A0DE1D0FF6}"/>
              </a:ext>
            </a:extLst>
          </p:cNvPr>
          <p:cNvSpPr>
            <a:spLocks noGrp="1"/>
          </p:cNvSpPr>
          <p:nvPr>
            <p:ph type="body" sz="quarter" idx="3"/>
          </p:nvPr>
        </p:nvSpPr>
        <p:spPr>
          <a:xfrm>
            <a:off x="1524000" y="1244254"/>
            <a:ext cx="9144000" cy="573397"/>
          </a:xfrm>
        </p:spPr>
        <p:txBody>
          <a:bodyPr anchor="t">
            <a:normAutofit/>
          </a:bodyPr>
          <a:lstStyle>
            <a:lvl1pPr marL="0" indent="0" algn="ctr">
              <a:buNone/>
              <a:defRPr sz="2400" b="0"/>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GB" dirty="0"/>
              <a:t>Click to edit Master text styles</a:t>
            </a:r>
          </a:p>
        </p:txBody>
      </p:sp>
      <p:sp>
        <p:nvSpPr>
          <p:cNvPr id="10" name="Content Placeholder 5">
            <a:extLst>
              <a:ext uri="{FF2B5EF4-FFF2-40B4-BE49-F238E27FC236}">
                <a16:creationId xmlns:a16="http://schemas.microsoft.com/office/drawing/2014/main" id="{44B1969D-79CD-C66E-0E7B-C274AC0DD81A}"/>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201984363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6_Blank">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CD61FAB7-6FCF-1577-FB14-FA183D969918}"/>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73650475"/>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userDrawn="1">
  <p:cSld name="7_Blank">
    <p:spTree>
      <p:nvGrpSpPr>
        <p:cNvPr id="1" name=""/>
        <p:cNvGrpSpPr/>
        <p:nvPr/>
      </p:nvGrpSpPr>
      <p:grpSpPr>
        <a:xfrm>
          <a:off x="0" y="0"/>
          <a:ext cx="0" cy="0"/>
          <a:chOff x="0" y="0"/>
          <a:chExt cx="0" cy="0"/>
        </a:xfrm>
      </p:grpSpPr>
      <p:sp>
        <p:nvSpPr>
          <p:cNvPr id="5" name="Content Placeholder 5">
            <a:extLst>
              <a:ext uri="{FF2B5EF4-FFF2-40B4-BE49-F238E27FC236}">
                <a16:creationId xmlns:a16="http://schemas.microsoft.com/office/drawing/2014/main" id="{CD61FAB7-6FCF-1577-FB14-FA183D969918}"/>
              </a:ext>
            </a:extLst>
          </p:cNvPr>
          <p:cNvSpPr>
            <a:spLocks noGrp="1"/>
          </p:cNvSpPr>
          <p:nvPr>
            <p:ph sz="quarter" idx="4"/>
          </p:nvPr>
        </p:nvSpPr>
        <p:spPr>
          <a:xfrm>
            <a:off x="1524000" y="1929160"/>
            <a:ext cx="9144000" cy="3684588"/>
          </a:xfrm>
        </p:spPr>
        <p:txBody>
          <a:bodyPr/>
          <a:lstStyle>
            <a:lvl5pPr marL="1371600" indent="0">
              <a:buNone/>
              <a:defRPr/>
            </a:lvl5pPr>
          </a:lstStyle>
          <a:p>
            <a:pPr lvl="4"/>
            <a:endParaRPr lang="en-US" dirty="0"/>
          </a:p>
        </p:txBody>
      </p:sp>
    </p:spTree>
    <p:extLst>
      <p:ext uri="{BB962C8B-B14F-4D97-AF65-F5344CB8AC3E}">
        <p14:creationId xmlns:p14="http://schemas.microsoft.com/office/powerpoint/2010/main" val="161215982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1092419" y="3270699"/>
            <a:ext cx="10014008" cy="1823305"/>
          </a:xfrm>
        </p:spPr>
        <p:txBody>
          <a:bodyPr anchor="b">
            <a:normAutofit/>
          </a:bodyPr>
          <a:lstStyle>
            <a:lvl1pPr algn="r">
              <a:defRPr sz="3600" b="0" cap="none"/>
            </a:lvl1pPr>
          </a:lstStyle>
          <a:p>
            <a:r>
              <a:rPr lang="en-GB" dirty="0"/>
              <a:t>Click to edit master title style</a:t>
            </a:r>
            <a:endParaRPr lang="en-US" dirty="0"/>
          </a:p>
        </p:txBody>
      </p:sp>
      <p:sp>
        <p:nvSpPr>
          <p:cNvPr id="3" name="Text Placeholder 2"/>
          <p:cNvSpPr>
            <a:spLocks noGrp="1"/>
          </p:cNvSpPr>
          <p:nvPr>
            <p:ph type="body" idx="1"/>
          </p:nvPr>
        </p:nvSpPr>
        <p:spPr>
          <a:xfrm>
            <a:off x="1092419" y="5103810"/>
            <a:ext cx="10014008" cy="998250"/>
          </a:xfrm>
        </p:spPr>
        <p:txBody>
          <a:bodyPr anchor="t">
            <a:normAutofit/>
          </a:bodyPr>
          <a:lstStyle>
            <a:lvl1pPr marL="0" indent="0" algn="r">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dirty="0"/>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11/9/23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744989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1091130" y="2060898"/>
            <a:ext cx="4913431" cy="4031331"/>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187441" y="2060898"/>
            <a:ext cx="4918985" cy="4031330"/>
          </a:xfrm>
        </p:spPr>
        <p:txBody>
          <a:bodyPr>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241EB5C9-1307-BA42-ABA2-0BC069CD8E7F}"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814187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1475075" y="2060898"/>
            <a:ext cx="4529484" cy="733596"/>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091130" y="2786028"/>
            <a:ext cx="4913431"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46867" y="2060899"/>
            <a:ext cx="4559560" cy="725129"/>
          </a:xfrm>
        </p:spPr>
        <p:txBody>
          <a:bodyPr anchor="b">
            <a:noAutofit/>
          </a:bodyPr>
          <a:lstStyle>
            <a:lvl1pPr marL="0" indent="0">
              <a:buNone/>
              <a:defRPr sz="22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172220" y="2786028"/>
            <a:ext cx="4935360" cy="3316033"/>
          </a:xfrm>
        </p:spPr>
        <p:txBody>
          <a:bodyPr anchor="t">
            <a:normAutofit/>
          </a:bodyPr>
          <a:lstStyle>
            <a:lvl1pPr>
              <a:defRPr sz="1600"/>
            </a:lvl1pPr>
            <a:lvl2pPr>
              <a:defRPr sz="1400"/>
            </a:lvl2pPr>
            <a:lvl3pPr>
              <a:defRPr sz="1200"/>
            </a:lvl3pPr>
            <a:lvl4pPr>
              <a:defRPr sz="1100"/>
            </a:lvl4pPr>
            <a:lvl5pPr>
              <a:defRPr sz="1100"/>
            </a:lvl5pPr>
            <a:lvl6pPr>
              <a:defRPr sz="1100"/>
            </a:lvl6pPr>
            <a:lvl7pPr>
              <a:defRPr sz="1100"/>
            </a:lvl7pPr>
            <a:lvl8pPr>
              <a:defRPr sz="1100"/>
            </a:lvl8pPr>
            <a:lvl9pPr>
              <a:defRPr sz="1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241EB5C9-1307-BA42-ABA2-0BC069CD8E7F}" type="datetimeFigureOut">
              <a:rPr lang="en-US" smtClean="0"/>
              <a:t>11/9/23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2193360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600"/>
            </a:lvl1p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241EB5C9-1307-BA42-ABA2-0BC069CD8E7F}" type="datetimeFigureOut">
              <a:rPr lang="en-US" smtClean="0"/>
              <a:t>11/9/23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0810262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11/9/23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96623949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1130" y="1754928"/>
            <a:ext cx="3639364" cy="1371600"/>
          </a:xfrm>
        </p:spPr>
        <p:txBody>
          <a:bodyPr anchor="b">
            <a:normAutofit/>
          </a:bodyPr>
          <a:lstStyle>
            <a:lvl1pPr algn="l">
              <a:defRPr sz="2200" b="0"/>
            </a:lvl1pPr>
          </a:lstStyle>
          <a:p>
            <a:r>
              <a:rPr lang="en-GB"/>
              <a:t>Click to edit Master title style</a:t>
            </a:r>
            <a:endParaRPr lang="en-US" dirty="0"/>
          </a:p>
        </p:txBody>
      </p:sp>
      <p:sp>
        <p:nvSpPr>
          <p:cNvPr id="3" name="Content Placeholder 2"/>
          <p:cNvSpPr>
            <a:spLocks noGrp="1"/>
          </p:cNvSpPr>
          <p:nvPr>
            <p:ph idx="1"/>
          </p:nvPr>
        </p:nvSpPr>
        <p:spPr>
          <a:xfrm>
            <a:off x="5105142" y="596019"/>
            <a:ext cx="6001285" cy="5506041"/>
          </a:xfrm>
        </p:spPr>
        <p:txBody>
          <a:bodyPr anchor="ctr">
            <a:normAutofit/>
          </a:bodyPr>
          <a:lstStyle>
            <a:lvl1pPr>
              <a:defRPr sz="1800"/>
            </a:lvl1pPr>
            <a:lvl2pPr>
              <a:defRPr sz="1600"/>
            </a:lvl2pPr>
            <a:lvl3pPr>
              <a:defRPr sz="1400"/>
            </a:lvl3pPr>
            <a:lvl4pPr>
              <a:defRPr sz="1200"/>
            </a:lvl4pPr>
            <a:lvl5pPr>
              <a:defRPr sz="1100"/>
            </a:lvl5pPr>
            <a:lvl6pPr>
              <a:defRPr sz="1100"/>
            </a:lvl6pPr>
            <a:lvl7pPr>
              <a:defRPr sz="1100"/>
            </a:lvl7pPr>
            <a:lvl8pPr>
              <a:defRPr sz="1100"/>
            </a:lvl8pPr>
            <a:lvl9pPr>
              <a:defRPr sz="11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1091130" y="3126528"/>
            <a:ext cx="3639364"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11/9/23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40591114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091130" y="1898269"/>
            <a:ext cx="5898404" cy="1371600"/>
          </a:xfrm>
        </p:spPr>
        <p:txBody>
          <a:bodyPr anchor="b">
            <a:normAutofit/>
          </a:bodyPr>
          <a:lstStyle>
            <a:lvl1pPr algn="l">
              <a:defRPr sz="24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353923" y="-18288"/>
            <a:ext cx="3333416"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1089758" y="3269869"/>
            <a:ext cx="5898404"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a:xfrm>
            <a:off x="6031532" y="6181345"/>
            <a:ext cx="958003" cy="365125"/>
          </a:xfrm>
        </p:spPr>
        <p:txBody>
          <a:bodyPr/>
          <a:lstStyle/>
          <a:p>
            <a:fld id="{241EB5C9-1307-BA42-ABA2-0BC069CD8E7F}" type="datetimeFigureOut">
              <a:rPr lang="en-US" smtClean="0"/>
              <a:t>11/9/23</a:t>
            </a:fld>
            <a:endParaRPr lang="en-US"/>
          </a:p>
        </p:txBody>
      </p:sp>
      <p:sp>
        <p:nvSpPr>
          <p:cNvPr id="6" name="Footer Placeholder 5"/>
          <p:cNvSpPr>
            <a:spLocks noGrp="1"/>
          </p:cNvSpPr>
          <p:nvPr>
            <p:ph type="ftr" sz="quarter" idx="11"/>
          </p:nvPr>
        </p:nvSpPr>
        <p:spPr>
          <a:xfrm>
            <a:off x="1091131" y="6181345"/>
            <a:ext cx="4940400" cy="365125"/>
          </a:xfrm>
        </p:spPr>
        <p:txBody>
          <a:bodyPr/>
          <a:lstStyle/>
          <a:p>
            <a:endParaRPr lang="en-US"/>
          </a:p>
        </p:txBody>
      </p:sp>
      <p:sp>
        <p:nvSpPr>
          <p:cNvPr id="7" name="Slide Number Placeholder 6"/>
          <p:cNvSpPr>
            <a:spLocks noGrp="1"/>
          </p:cNvSpPr>
          <p:nvPr>
            <p:ph type="sldNum" sz="quarter" idx="12"/>
          </p:nvPr>
        </p:nvSpPr>
        <p:spPr>
          <a:xfrm>
            <a:off x="10699016" y="6181344"/>
            <a:ext cx="406915" cy="329250"/>
          </a:xfrm>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47869402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091130" y="596018"/>
            <a:ext cx="10015297" cy="1312480"/>
          </a:xfrm>
          <a:prstGeom prst="rect">
            <a:avLst/>
          </a:prstGeom>
        </p:spPr>
        <p:txBody>
          <a:bodyPr vert="horz" lIns="91440" tIns="45720" rIns="91440" bIns="45720" rtlCol="0" anchor="ctr">
            <a:normAutofit/>
          </a:bodyPr>
          <a:lstStyle/>
          <a:p>
            <a:r>
              <a:rPr lang="en-GB" dirty="0"/>
              <a:t>Click to edit master title style</a:t>
            </a:r>
            <a:endParaRPr lang="en-US" dirty="0"/>
          </a:p>
        </p:txBody>
      </p:sp>
      <p:sp>
        <p:nvSpPr>
          <p:cNvPr id="3" name="Text Placeholder 2"/>
          <p:cNvSpPr>
            <a:spLocks noGrp="1"/>
          </p:cNvSpPr>
          <p:nvPr>
            <p:ph type="body" idx="1"/>
          </p:nvPr>
        </p:nvSpPr>
        <p:spPr>
          <a:xfrm>
            <a:off x="1091131" y="2060898"/>
            <a:ext cx="10015296" cy="4041162"/>
          </a:xfrm>
          <a:prstGeom prst="rect">
            <a:avLst/>
          </a:prstGeom>
        </p:spPr>
        <p:txBody>
          <a:bodyPr vert="horz" lIns="91440" tIns="45720" rIns="91440" bIns="45720" rtlCol="0" anchor="ctr">
            <a:normAutofit/>
          </a:bodyPr>
          <a:lstStyle/>
          <a:p>
            <a:pPr lvl="0"/>
            <a:r>
              <a:rPr lang="en-GB" dirty="0"/>
              <a:t>Click to edit Master text styles</a:t>
            </a:r>
          </a:p>
          <a:p>
            <a:pPr lvl="1"/>
            <a:r>
              <a:rPr lang="en-GB" dirty="0"/>
              <a:t>Second level</a:t>
            </a:r>
          </a:p>
          <a:p>
            <a:pPr lvl="2"/>
            <a:r>
              <a:rPr lang="en-GB" dirty="0"/>
              <a:t>Third level</a:t>
            </a:r>
          </a:p>
          <a:p>
            <a:pPr lvl="3"/>
            <a:r>
              <a:rPr lang="en-GB" dirty="0"/>
              <a:t>Fourth level</a:t>
            </a:r>
          </a:p>
          <a:p>
            <a:pPr lvl="4"/>
            <a:r>
              <a:rPr lang="en-GB" dirty="0"/>
              <a:t>Fifth level</a:t>
            </a:r>
            <a:endParaRPr lang="en-US" dirty="0"/>
          </a:p>
        </p:txBody>
      </p:sp>
      <p:sp>
        <p:nvSpPr>
          <p:cNvPr id="4" name="Date Placeholder 3"/>
          <p:cNvSpPr>
            <a:spLocks noGrp="1"/>
          </p:cNvSpPr>
          <p:nvPr>
            <p:ph type="dt" sz="half" idx="2"/>
          </p:nvPr>
        </p:nvSpPr>
        <p:spPr>
          <a:xfrm>
            <a:off x="8735611" y="6178261"/>
            <a:ext cx="1716619"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241EB5C9-1307-BA42-ABA2-0BC069CD8E7F}" type="datetimeFigureOut">
              <a:rPr lang="en-US" smtClean="0"/>
              <a:t>11/9/23</a:t>
            </a:fld>
            <a:endParaRPr lang="en-US"/>
          </a:p>
        </p:txBody>
      </p:sp>
      <p:sp>
        <p:nvSpPr>
          <p:cNvPr id="5" name="Footer Placeholder 4"/>
          <p:cNvSpPr>
            <a:spLocks noGrp="1"/>
          </p:cNvSpPr>
          <p:nvPr>
            <p:ph type="ftr" sz="quarter" idx="3"/>
          </p:nvPr>
        </p:nvSpPr>
        <p:spPr>
          <a:xfrm>
            <a:off x="1091130" y="6178261"/>
            <a:ext cx="7498849" cy="365125"/>
          </a:xfrm>
          <a:prstGeom prst="rect">
            <a:avLst/>
          </a:prstGeom>
        </p:spPr>
        <p:txBody>
          <a:bodyPr vert="horz" lIns="91440" tIns="45720" rIns="91440" bIns="45720" rtlCol="0" anchor="ctr"/>
          <a:lstStyle>
            <a:lvl1pPr algn="l">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56270" y="6178261"/>
            <a:ext cx="551311" cy="365125"/>
          </a:xfrm>
          <a:prstGeom prst="rect">
            <a:avLst/>
          </a:prstGeom>
        </p:spPr>
        <p:txBody>
          <a:bodyPr vert="horz" lIns="91440" tIns="45720" rIns="91440" bIns="45720" rtlCol="0" anchor="ctr"/>
          <a:lstStyle>
            <a:lvl1pPr algn="r">
              <a:defRPr sz="800" b="1" i="0">
                <a:solidFill>
                  <a:schemeClr val="tx1">
                    <a:lumMod val="75000"/>
                  </a:schemeClr>
                </a:solidFill>
                <a:effectLst>
                  <a:outerShdw blurRad="50800" dist="38100" dir="2700000" algn="tl" rotWithShape="0">
                    <a:srgbClr val="000000">
                      <a:alpha val="43000"/>
                    </a:srgbClr>
                  </a:outerShdw>
                </a:effectLst>
                <a:latin typeface="+mn-lt"/>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4221551854"/>
      </p:ext>
    </p:extLst>
  </p:cSld>
  <p:clrMap bg1="dk1" tx1="lt1" bg2="dk2" tx2="lt2" accent1="accent1" accent2="accent2" accent3="accent3" accent4="accent4" accent5="accent5" accent6="accent6" hlink="hlink" folHlink="folHlink"/>
  <p:sldLayoutIdLst>
    <p:sldLayoutId id="2147483715" r:id="rId1"/>
    <p:sldLayoutId id="2147483716" r:id="rId2"/>
    <p:sldLayoutId id="2147483717" r:id="rId3"/>
    <p:sldLayoutId id="2147483718" r:id="rId4"/>
    <p:sldLayoutId id="2147483719" r:id="rId5"/>
    <p:sldLayoutId id="2147483720" r:id="rId6"/>
    <p:sldLayoutId id="2147483721" r:id="rId7"/>
    <p:sldLayoutId id="2147483722" r:id="rId8"/>
    <p:sldLayoutId id="2147483723" r:id="rId9"/>
    <p:sldLayoutId id="2147483724" r:id="rId10"/>
    <p:sldLayoutId id="2147483725" r:id="rId11"/>
    <p:sldLayoutId id="2147483726" r:id="rId12"/>
    <p:sldLayoutId id="2147483727" r:id="rId13"/>
    <p:sldLayoutId id="2147483728" r:id="rId14"/>
    <p:sldLayoutId id="2147483729" r:id="rId15"/>
    <p:sldLayoutId id="2147483730" r:id="rId16"/>
    <p:sldLayoutId id="2147483731" r:id="rId17"/>
    <p:sldLayoutId id="2147483732" r:id="rId18"/>
    <p:sldLayoutId id="2147483733" r:id="rId19"/>
    <p:sldLayoutId id="2147483735" r:id="rId20"/>
    <p:sldLayoutId id="2147483736" r:id="rId21"/>
    <p:sldLayoutId id="2147483737" r:id="rId22"/>
    <p:sldLayoutId id="2147483738" r:id="rId23"/>
    <p:sldLayoutId id="2147483739" r:id="rId24"/>
    <p:sldLayoutId id="2147483741" r:id="rId25"/>
    <p:sldLayoutId id="2147483742" r:id="rId26"/>
  </p:sldLayoutIdLst>
  <p:txStyles>
    <p:titleStyle>
      <a:lvl1pPr algn="l" defTabSz="457200" rtl="0" eaLnBrk="1" latinLnBrk="0" hangingPunct="1">
        <a:spcBef>
          <a:spcPct val="0"/>
        </a:spcBef>
        <a:buNone/>
        <a:defRPr sz="3600" kern="1200" cap="none">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effectLst>
          <a:latin typeface="Arial" panose="020B0604020202020204" pitchFamily="34" charset="0"/>
          <a:ea typeface="+mj-ea"/>
          <a:cs typeface="Arial" panose="020B0604020202020204" pitchFamily="34" charset="0"/>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30000"/>
        <a:buFont typeface="Arial"/>
        <a:buChar char="•"/>
        <a:defRPr sz="2800" kern="1200" cap="none" baseline="0">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effectLst>
          <a:latin typeface="Arial" panose="020B0604020202020204" pitchFamily="34" charset="0"/>
          <a:ea typeface="+mn-ea"/>
          <a:cs typeface="Arial" panose="020B0604020202020204" pitchFamily="34" charset="0"/>
        </a:defRPr>
      </a:lvl1pPr>
      <a:lvl2pPr marL="742950" indent="-285750" algn="l" defTabSz="457200" rtl="0" eaLnBrk="1" latinLnBrk="0" hangingPunct="1">
        <a:spcBef>
          <a:spcPct val="20000"/>
        </a:spcBef>
        <a:spcAft>
          <a:spcPts val="600"/>
        </a:spcAft>
        <a:buClr>
          <a:schemeClr val="tx1"/>
        </a:buClr>
        <a:buSzPct val="130000"/>
        <a:buFont typeface="Arial"/>
        <a:buChar char="•"/>
        <a:defRPr sz="2400" kern="1200" cap="none" baseline="0">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effectLst>
          <a:latin typeface="Arial" panose="020B0604020202020204" pitchFamily="34" charset="0"/>
          <a:ea typeface="+mn-ea"/>
          <a:cs typeface="Arial" panose="020B0604020202020204" pitchFamily="34" charset="0"/>
        </a:defRPr>
      </a:lvl2pPr>
      <a:lvl3pPr marL="1200150" indent="-285750" algn="l" defTabSz="457200" rtl="0" eaLnBrk="1" latinLnBrk="0" hangingPunct="1">
        <a:spcBef>
          <a:spcPct val="20000"/>
        </a:spcBef>
        <a:spcAft>
          <a:spcPts val="600"/>
        </a:spcAft>
        <a:buClr>
          <a:schemeClr val="tx1"/>
        </a:buClr>
        <a:buSzPct val="130000"/>
        <a:buFont typeface="Arial"/>
        <a:buChar char="•"/>
        <a:defRPr sz="2000" kern="1200" cap="none" baseline="0">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effectLst>
          <a:latin typeface="Arial" panose="020B0604020202020204" pitchFamily="34" charset="0"/>
          <a:ea typeface="+mn-ea"/>
          <a:cs typeface="Arial" panose="020B0604020202020204" pitchFamily="34" charset="0"/>
        </a:defRPr>
      </a:lvl3pPr>
      <a:lvl4pPr marL="1543050" indent="-171450" algn="l" defTabSz="457200" rtl="0" eaLnBrk="1" latinLnBrk="0" hangingPunct="1">
        <a:spcBef>
          <a:spcPct val="20000"/>
        </a:spcBef>
        <a:spcAft>
          <a:spcPts val="600"/>
        </a:spcAft>
        <a:buClr>
          <a:schemeClr val="tx1"/>
        </a:buClr>
        <a:buSzPct val="130000"/>
        <a:buFont typeface="Arial"/>
        <a:buChar char="•"/>
        <a:defRPr sz="1800" kern="1200" cap="none" baseline="0">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effectLst>
          <a:latin typeface="Arial" panose="020B0604020202020204" pitchFamily="34" charset="0"/>
          <a:ea typeface="+mn-ea"/>
          <a:cs typeface="Arial" panose="020B0604020202020204" pitchFamily="34" charset="0"/>
        </a:defRPr>
      </a:lvl4pPr>
      <a:lvl5pPr marL="2000250" indent="-171450" algn="l" defTabSz="457200" rtl="0" eaLnBrk="1" latinLnBrk="0" hangingPunct="1">
        <a:spcBef>
          <a:spcPct val="20000"/>
        </a:spcBef>
        <a:spcAft>
          <a:spcPts val="600"/>
        </a:spcAft>
        <a:buClr>
          <a:schemeClr val="tx1"/>
        </a:buClr>
        <a:buSzPct val="130000"/>
        <a:buFont typeface="Arial"/>
        <a:buChar char="•"/>
        <a:defRPr sz="1600" kern="1200" cap="none" baseline="0">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effectLst>
          <a:latin typeface="Arial" panose="020B0604020202020204" pitchFamily="34" charset="0"/>
          <a:ea typeface="+mn-ea"/>
          <a:cs typeface="Arial" panose="020B0604020202020204" pitchFamily="34" charset="0"/>
        </a:defRPr>
      </a:lvl5pPr>
      <a:lvl6pPr marL="25146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3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100" kern="1200" cap="small">
          <a:gradFill flip="none" rotWithShape="1">
            <a:gsLst>
              <a:gs pos="0">
                <a:schemeClr val="tx1"/>
              </a:gs>
              <a:gs pos="100000">
                <a:schemeClr val="tx1">
                  <a:lumMod val="75000"/>
                </a:schemeClr>
              </a:gs>
            </a:gsLst>
            <a:lin ang="540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2.xml"/></Relationships>
</file>

<file path=ppt/slides/_rels/slide13.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image" Target="../media/image2.png"/><Relationship Id="rId1" Type="http://schemas.openxmlformats.org/officeDocument/2006/relationships/slideLayout" Target="../slideLayouts/slideLayout23.xml"/><Relationship Id="rId4"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notesSlide" Target="../notesSlides/notesSlide3.xml"/><Relationship Id="rId1" Type="http://schemas.openxmlformats.org/officeDocument/2006/relationships/slideLayout" Target="../slideLayouts/slideLayout19.xml"/><Relationship Id="rId4" Type="http://schemas.openxmlformats.org/officeDocument/2006/relationships/image" Target="../media/image10.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8.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5.xml"/></Relationships>
</file>

<file path=ppt/slides/_rels/slide18.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4.xml"/><Relationship Id="rId1" Type="http://schemas.openxmlformats.org/officeDocument/2006/relationships/slideLayout" Target="../slideLayouts/slideLayout26.xml"/></Relationships>
</file>

<file path=ppt/slides/_rels/slide19.xml.rels><?xml version="1.0" encoding="UTF-8" standalone="yes"?>
<Relationships xmlns="http://schemas.openxmlformats.org/package/2006/relationships"><Relationship Id="rId3" Type="http://schemas.openxmlformats.org/officeDocument/2006/relationships/image" Target="../media/image10.emf"/><Relationship Id="rId2" Type="http://schemas.openxmlformats.org/officeDocument/2006/relationships/image" Target="../media/image11.emf"/><Relationship Id="rId1" Type="http://schemas.openxmlformats.org/officeDocument/2006/relationships/slideLayout" Target="../slideLayouts/slideLayout18.xml"/><Relationship Id="rId5" Type="http://schemas.openxmlformats.org/officeDocument/2006/relationships/image" Target="../media/image16.jpg"/><Relationship Id="rId4" Type="http://schemas.openxmlformats.org/officeDocument/2006/relationships/image" Target="../media/image15.emf"/></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slideLayout" Target="../slideLayouts/slideLayout2.xml"/><Relationship Id="rId1" Type="http://schemas.openxmlformats.org/officeDocument/2006/relationships/video" Target="https://www.youtube.com/embed/vJG698U2Mvo?feature=oembed" TargetMode="External"/></Relationships>
</file>

<file path=ppt/slides/_rels/slide20.xml.rels><?xml version="1.0" encoding="UTF-8" standalone="yes"?>
<Relationships xmlns="http://schemas.openxmlformats.org/package/2006/relationships"><Relationship Id="rId2" Type="http://schemas.openxmlformats.org/officeDocument/2006/relationships/image" Target="../media/image17.jpg"/><Relationship Id="rId1" Type="http://schemas.openxmlformats.org/officeDocument/2006/relationships/slideLayout" Target="../slideLayouts/slideLayout8.xml"/></Relationships>
</file>

<file path=ppt/slides/_rels/slide21.xml.rels><?xml version="1.0" encoding="UTF-8" standalone="yes"?>
<Relationships xmlns="http://schemas.openxmlformats.org/package/2006/relationships"><Relationship Id="rId3" Type="http://schemas.openxmlformats.org/officeDocument/2006/relationships/hyperlink" Target="http://thetalkingmachines.com" TargetMode="External"/><Relationship Id="rId2" Type="http://schemas.openxmlformats.org/officeDocument/2006/relationships/hyperlink" Target="https://twitter.com/lawrennd" TargetMode="External"/><Relationship Id="rId1" Type="http://schemas.openxmlformats.org/officeDocument/2006/relationships/slideLayout" Target="../slideLayouts/slideLayout2.xml"/><Relationship Id="rId6" Type="http://schemas.openxmlformats.org/officeDocument/2006/relationships/hyperlink" Target="http://inverseprobability.com/2015/12/04/what-kind-of-ai" TargetMode="External"/><Relationship Id="rId5" Type="http://schemas.openxmlformats.org/officeDocument/2006/relationships/hyperlink" Target="http://inverseprobability.com/2014/07/01/open-data-science" TargetMode="External"/><Relationship Id="rId4" Type="http://schemas.openxmlformats.org/officeDocument/2006/relationships/hyperlink" Target="http://www.theguardian.com/profile/neil-lawrence"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slideLayout" Target="../slideLayouts/slideLayout2.xml"/><Relationship Id="rId1" Type="http://schemas.openxmlformats.org/officeDocument/2006/relationships/video" Target="https://www.youtube.com/embed/9388XmWIHXg?feature=oembed" TargetMode="External"/></Relationships>
</file>

<file path=ppt/slides/_rels/slide9.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C89DB2-9954-58D5-A675-FFD42BAA8122}"/>
              </a:ext>
            </a:extLst>
          </p:cNvPr>
          <p:cNvSpPr>
            <a:spLocks noGrp="1"/>
          </p:cNvSpPr>
          <p:nvPr>
            <p:ph type="ctrTitle"/>
          </p:nvPr>
        </p:nvSpPr>
        <p:spPr/>
        <p:txBody>
          <a:bodyPr/>
          <a:lstStyle/>
          <a:p>
            <a:r>
              <a:rPr lang="en-US" dirty="0"/>
              <a:t>Data First Culture</a:t>
            </a:r>
          </a:p>
        </p:txBody>
      </p:sp>
      <p:sp>
        <p:nvSpPr>
          <p:cNvPr id="3" name="Subtitle 2">
            <a:extLst>
              <a:ext uri="{FF2B5EF4-FFF2-40B4-BE49-F238E27FC236}">
                <a16:creationId xmlns:a16="http://schemas.microsoft.com/office/drawing/2014/main" id="{9AC6F97E-A528-EA65-5CCD-22D6B1C56B0F}"/>
              </a:ext>
            </a:extLst>
          </p:cNvPr>
          <p:cNvSpPr>
            <a:spLocks noGrp="1"/>
          </p:cNvSpPr>
          <p:nvPr>
            <p:ph type="subTitle" idx="1"/>
          </p:nvPr>
        </p:nvSpPr>
        <p:spPr/>
        <p:txBody>
          <a:bodyPr/>
          <a:lstStyle/>
          <a:p>
            <a:r>
              <a:rPr lang="en-US" dirty="0"/>
              <a:t>Neil D. Lawrence</a:t>
            </a:r>
          </a:p>
        </p:txBody>
      </p:sp>
      <p:sp>
        <p:nvSpPr>
          <p:cNvPr id="4" name="Text Placeholder 3">
            <a:extLst>
              <a:ext uri="{FF2B5EF4-FFF2-40B4-BE49-F238E27FC236}">
                <a16:creationId xmlns:a16="http://schemas.microsoft.com/office/drawing/2014/main" id="{8211C10C-BCBA-727E-F59F-2A2D44D8664D}"/>
              </a:ext>
            </a:extLst>
          </p:cNvPr>
          <p:cNvSpPr>
            <a:spLocks noGrp="1"/>
          </p:cNvSpPr>
          <p:nvPr>
            <p:ph type="body" sz="quarter" idx="3"/>
          </p:nvPr>
        </p:nvSpPr>
        <p:spPr/>
        <p:txBody>
          <a:bodyPr/>
          <a:lstStyle/>
          <a:p>
            <a:r>
              <a:rPr lang="en-GB" dirty="0"/>
              <a:t>Post-Digital Transformation and Intellectual Debt</a:t>
            </a:r>
            <a:endParaRPr lang="en-US" dirty="0"/>
          </a:p>
        </p:txBody>
      </p:sp>
      <p:pic>
        <p:nvPicPr>
          <p:cNvPr id="7" name="Content Placeholder 6" descr="A black circle with multicolored rings&#10;&#10;Description automatically generated">
            <a:extLst>
              <a:ext uri="{FF2B5EF4-FFF2-40B4-BE49-F238E27FC236}">
                <a16:creationId xmlns:a16="http://schemas.microsoft.com/office/drawing/2014/main" id="{FE243B0F-7F60-6AFD-B104-8F1EF73BBC4E}"/>
              </a:ext>
            </a:extLst>
          </p:cNvPr>
          <p:cNvPicPr>
            <a:picLocks noGrp="1" noChangeAspect="1"/>
          </p:cNvPicPr>
          <p:nvPr>
            <p:ph sz="quarter" idx="4"/>
          </p:nvPr>
        </p:nvPicPr>
        <p:blipFill>
          <a:blip r:embed="rId3"/>
          <a:stretch>
            <a:fillRect/>
          </a:stretch>
        </p:blipFill>
        <p:spPr>
          <a:xfrm>
            <a:off x="4823761" y="2434500"/>
            <a:ext cx="2544481" cy="2540986"/>
          </a:xfrm>
        </p:spPr>
      </p:pic>
    </p:spTree>
    <p:extLst>
      <p:ext uri="{BB962C8B-B14F-4D97-AF65-F5344CB8AC3E}">
        <p14:creationId xmlns:p14="http://schemas.microsoft.com/office/powerpoint/2010/main" val="179154116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6" descr="A black circle with multicolored rings&#10;&#10;Description automatically generated">
            <a:extLst>
              <a:ext uri="{FF2B5EF4-FFF2-40B4-BE49-F238E27FC236}">
                <a16:creationId xmlns:a16="http://schemas.microsoft.com/office/drawing/2014/main" id="{75CE6A52-EF33-B3A3-7661-DEAD69DE0C6D}"/>
              </a:ext>
            </a:extLst>
          </p:cNvPr>
          <p:cNvPicPr>
            <a:picLocks noGrp="1" noChangeAspect="1"/>
          </p:cNvPicPr>
          <p:nvPr>
            <p:ph sz="quarter" idx="4"/>
          </p:nvPr>
        </p:nvPicPr>
        <p:blipFill>
          <a:blip r:embed="rId3"/>
          <a:stretch>
            <a:fillRect/>
          </a:stretch>
        </p:blipFill>
        <p:spPr>
          <a:xfrm>
            <a:off x="4823761" y="2434500"/>
            <a:ext cx="2544481" cy="2540986"/>
          </a:xfrm>
        </p:spPr>
      </p:pic>
    </p:spTree>
    <p:extLst>
      <p:ext uri="{BB962C8B-B14F-4D97-AF65-F5344CB8AC3E}">
        <p14:creationId xmlns:p14="http://schemas.microsoft.com/office/powerpoint/2010/main" val="293154904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movie poster of two people&#10;&#10;Description automatically generated">
            <a:extLst>
              <a:ext uri="{FF2B5EF4-FFF2-40B4-BE49-F238E27FC236}">
                <a16:creationId xmlns:a16="http://schemas.microsoft.com/office/drawing/2014/main" id="{C9AC3B3B-EED3-359C-CD20-76A4F087F5D6}"/>
              </a:ext>
            </a:extLst>
          </p:cNvPr>
          <p:cNvPicPr>
            <a:picLocks noGrp="1" noChangeAspect="1"/>
          </p:cNvPicPr>
          <p:nvPr>
            <p:ph sz="quarter" idx="4"/>
          </p:nvPr>
        </p:nvPicPr>
        <p:blipFill>
          <a:blip r:embed="rId2"/>
          <a:stretch>
            <a:fillRect/>
          </a:stretch>
        </p:blipFill>
        <p:spPr>
          <a:xfrm>
            <a:off x="4288558" y="1010252"/>
            <a:ext cx="3293343" cy="4837499"/>
          </a:xfrm>
        </p:spPr>
      </p:pic>
    </p:spTree>
    <p:extLst>
      <p:ext uri="{BB962C8B-B14F-4D97-AF65-F5344CB8AC3E}">
        <p14:creationId xmlns:p14="http://schemas.microsoft.com/office/powerpoint/2010/main" val="32271487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5A5BF51D-52DF-23F7-A748-04DB1BC03E17}"/>
              </a:ext>
            </a:extLst>
          </p:cNvPr>
          <p:cNvSpPr>
            <a:spLocks noGrp="1"/>
          </p:cNvSpPr>
          <p:nvPr>
            <p:ph sz="quarter" idx="4"/>
          </p:nvPr>
        </p:nvSpPr>
        <p:spPr/>
        <p:txBody>
          <a:bodyPr anchor="ctr"/>
          <a:lstStyle/>
          <a:p>
            <a:pPr marL="0" indent="0" algn="ctr">
              <a:buNone/>
            </a:pPr>
            <a:r>
              <a:rPr lang="en-US" sz="3300" dirty="0"/>
              <a:t>E S A R I N T U L</a:t>
            </a:r>
          </a:p>
          <a:p>
            <a:pPr marL="0" indent="0" algn="ctr">
              <a:buNone/>
            </a:pPr>
            <a:r>
              <a:rPr lang="en-US" sz="3300" dirty="0"/>
              <a:t>O M D P C F B V</a:t>
            </a:r>
          </a:p>
          <a:p>
            <a:pPr marL="0" indent="0" algn="ctr">
              <a:buNone/>
            </a:pPr>
            <a:r>
              <a:rPr lang="en-US" sz="3300" dirty="0"/>
              <a:t>H G J Q Z Y X K W</a:t>
            </a:r>
          </a:p>
          <a:p>
            <a:endParaRPr lang="en-US" dirty="0"/>
          </a:p>
        </p:txBody>
      </p:sp>
    </p:spTree>
    <p:extLst>
      <p:ext uri="{BB962C8B-B14F-4D97-AF65-F5344CB8AC3E}">
        <p14:creationId xmlns:p14="http://schemas.microsoft.com/office/powerpoint/2010/main" val="287648061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86E0543-F2BD-B045-1483-5CCC3FD55600}"/>
              </a:ext>
            </a:extLst>
          </p:cNvPr>
          <p:cNvSpPr txBox="1"/>
          <p:nvPr/>
        </p:nvSpPr>
        <p:spPr>
          <a:xfrm>
            <a:off x="5088259" y="2903365"/>
            <a:ext cx="340158" cy="461665"/>
          </a:xfrm>
          <a:prstGeom prst="rect">
            <a:avLst/>
          </a:prstGeom>
          <a:noFill/>
        </p:spPr>
        <p:txBody>
          <a:bodyPr wrap="none" rtlCol="0">
            <a:spAutoFit/>
          </a:bodyPr>
          <a:lstStyle/>
          <a:p>
            <a:pPr algn="ctr"/>
            <a:r>
              <a:rPr lang="en-US" sz="2400" dirty="0">
                <a:ea typeface="Amazon Ember" panose="02000000000000000000" pitchFamily="2" charset="0"/>
              </a:rPr>
              <a:t>6</a:t>
            </a:r>
          </a:p>
        </p:txBody>
      </p:sp>
      <p:sp>
        <p:nvSpPr>
          <p:cNvPr id="4" name="TextBox 3">
            <a:extLst>
              <a:ext uri="{FF2B5EF4-FFF2-40B4-BE49-F238E27FC236}">
                <a16:creationId xmlns:a16="http://schemas.microsoft.com/office/drawing/2014/main" id="{AE22C23E-74F8-4CAF-979A-3870B3F1602B}"/>
              </a:ext>
            </a:extLst>
          </p:cNvPr>
          <p:cNvSpPr txBox="1"/>
          <p:nvPr/>
        </p:nvSpPr>
        <p:spPr>
          <a:xfrm>
            <a:off x="2679157" y="2903364"/>
            <a:ext cx="1651286" cy="461665"/>
          </a:xfrm>
          <a:prstGeom prst="rect">
            <a:avLst/>
          </a:prstGeom>
          <a:noFill/>
        </p:spPr>
        <p:txBody>
          <a:bodyPr wrap="none" rtlCol="0">
            <a:spAutoFit/>
          </a:bodyPr>
          <a:lstStyle/>
          <a:p>
            <a:pPr algn="ctr"/>
            <a:r>
              <a:rPr lang="en-US" sz="2400" dirty="0">
                <a:ea typeface="Amazon Ember" panose="02000000000000000000" pitchFamily="2" charset="0"/>
              </a:rPr>
              <a:t>bits/minute</a:t>
            </a:r>
          </a:p>
        </p:txBody>
      </p:sp>
      <p:sp>
        <p:nvSpPr>
          <p:cNvPr id="5" name="TextBox 4">
            <a:extLst>
              <a:ext uri="{FF2B5EF4-FFF2-40B4-BE49-F238E27FC236}">
                <a16:creationId xmlns:a16="http://schemas.microsoft.com/office/drawing/2014/main" id="{0F0011E6-0CD8-DB26-31AC-FBA3454B5145}"/>
              </a:ext>
            </a:extLst>
          </p:cNvPr>
          <p:cNvSpPr txBox="1"/>
          <p:nvPr/>
        </p:nvSpPr>
        <p:spPr>
          <a:xfrm>
            <a:off x="6240710" y="2903364"/>
            <a:ext cx="806632" cy="461665"/>
          </a:xfrm>
          <a:prstGeom prst="rect">
            <a:avLst/>
          </a:prstGeom>
          <a:noFill/>
        </p:spPr>
        <p:txBody>
          <a:bodyPr wrap="none" rtlCol="0">
            <a:spAutoFit/>
          </a:bodyPr>
          <a:lstStyle/>
          <a:p>
            <a:pPr algn="ctr"/>
            <a:r>
              <a:rPr lang="en-US" sz="2400" dirty="0">
                <a:ea typeface="Amazon Ember" panose="02000000000000000000" pitchFamily="2" charset="0"/>
              </a:rPr>
              <a:t>2000</a:t>
            </a:r>
          </a:p>
        </p:txBody>
      </p:sp>
      <p:sp>
        <p:nvSpPr>
          <p:cNvPr id="6" name="TextBox 5">
            <a:extLst>
              <a:ext uri="{FF2B5EF4-FFF2-40B4-BE49-F238E27FC236}">
                <a16:creationId xmlns:a16="http://schemas.microsoft.com/office/drawing/2014/main" id="{98FB55CA-18B5-998E-BB2B-2B4D4FF7BE27}"/>
              </a:ext>
            </a:extLst>
          </p:cNvPr>
          <p:cNvSpPr txBox="1"/>
          <p:nvPr/>
        </p:nvSpPr>
        <p:spPr>
          <a:xfrm>
            <a:off x="7597240" y="2923126"/>
            <a:ext cx="1072731" cy="461665"/>
          </a:xfrm>
          <a:prstGeom prst="rect">
            <a:avLst/>
          </a:prstGeom>
          <a:noFill/>
        </p:spPr>
        <p:txBody>
          <a:bodyPr wrap="none" rtlCol="0">
            <a:spAutoFit/>
          </a:bodyPr>
          <a:lstStyle/>
          <a:p>
            <a:pPr algn="ctr"/>
            <a:r>
              <a:rPr lang="en-US" sz="2400" dirty="0">
                <a:ea typeface="Amazon Ember" panose="02000000000000000000" pitchFamily="2" charset="0"/>
              </a:rPr>
              <a:t>billions</a:t>
            </a:r>
          </a:p>
        </p:txBody>
      </p:sp>
      <p:sp>
        <p:nvSpPr>
          <p:cNvPr id="7" name="TextBox 6">
            <a:extLst>
              <a:ext uri="{FF2B5EF4-FFF2-40B4-BE49-F238E27FC236}">
                <a16:creationId xmlns:a16="http://schemas.microsoft.com/office/drawing/2014/main" id="{E574640C-AD06-811E-87EA-33D530ADC1AA}"/>
              </a:ext>
            </a:extLst>
          </p:cNvPr>
          <p:cNvSpPr txBox="1"/>
          <p:nvPr/>
        </p:nvSpPr>
        <p:spPr>
          <a:xfrm>
            <a:off x="7597539" y="3709108"/>
            <a:ext cx="1120821" cy="461665"/>
          </a:xfrm>
          <a:prstGeom prst="rect">
            <a:avLst/>
          </a:prstGeom>
          <a:noFill/>
        </p:spPr>
        <p:txBody>
          <a:bodyPr wrap="none" rtlCol="0">
            <a:spAutoFit/>
          </a:bodyPr>
          <a:lstStyle/>
          <a:p>
            <a:pPr algn="ctr"/>
            <a:r>
              <a:rPr lang="en-US" sz="2400" dirty="0">
                <a:ea typeface="Amazon Ember" panose="02000000000000000000" pitchFamily="2" charset="0"/>
              </a:rPr>
              <a:t>trillions</a:t>
            </a:r>
          </a:p>
        </p:txBody>
      </p:sp>
      <p:sp>
        <p:nvSpPr>
          <p:cNvPr id="8" name="TextBox 7">
            <a:extLst>
              <a:ext uri="{FF2B5EF4-FFF2-40B4-BE49-F238E27FC236}">
                <a16:creationId xmlns:a16="http://schemas.microsoft.com/office/drawing/2014/main" id="{62AB83B0-EFAB-DCF0-EA83-2F489932D684}"/>
              </a:ext>
            </a:extLst>
          </p:cNvPr>
          <p:cNvSpPr txBox="1"/>
          <p:nvPr/>
        </p:nvSpPr>
        <p:spPr>
          <a:xfrm>
            <a:off x="2589831" y="3709108"/>
            <a:ext cx="1886991" cy="461665"/>
          </a:xfrm>
          <a:prstGeom prst="rect">
            <a:avLst/>
          </a:prstGeom>
          <a:noFill/>
        </p:spPr>
        <p:txBody>
          <a:bodyPr wrap="none" rtlCol="0">
            <a:spAutoFit/>
          </a:bodyPr>
          <a:lstStyle/>
          <a:p>
            <a:pPr algn="ctr"/>
            <a:r>
              <a:rPr lang="en-US" sz="2400" dirty="0">
                <a:ea typeface="Amazon Ember" panose="02000000000000000000" pitchFamily="2" charset="0"/>
              </a:rPr>
              <a:t>calculations/s</a:t>
            </a:r>
          </a:p>
        </p:txBody>
      </p:sp>
      <p:sp>
        <p:nvSpPr>
          <p:cNvPr id="9" name="TextBox 8">
            <a:extLst>
              <a:ext uri="{FF2B5EF4-FFF2-40B4-BE49-F238E27FC236}">
                <a16:creationId xmlns:a16="http://schemas.microsoft.com/office/drawing/2014/main" id="{AFD2FDE8-8AA7-941C-8AF4-2D8593A83718}"/>
              </a:ext>
            </a:extLst>
          </p:cNvPr>
          <p:cNvSpPr txBox="1"/>
          <p:nvPr/>
        </p:nvSpPr>
        <p:spPr>
          <a:xfrm>
            <a:off x="6074876" y="3522862"/>
            <a:ext cx="1168910" cy="830997"/>
          </a:xfrm>
          <a:prstGeom prst="rect">
            <a:avLst/>
          </a:prstGeom>
          <a:noFill/>
        </p:spPr>
        <p:txBody>
          <a:bodyPr wrap="none" rtlCol="0">
            <a:spAutoFit/>
          </a:bodyPr>
          <a:lstStyle/>
          <a:p>
            <a:pPr algn="ctr"/>
            <a:r>
              <a:rPr lang="en-US" sz="2400" dirty="0">
                <a:ea typeface="Amazon Ember" panose="02000000000000000000" pitchFamily="2" charset="0"/>
              </a:rPr>
              <a:t>a billion</a:t>
            </a:r>
          </a:p>
          <a:p>
            <a:pPr algn="ctr"/>
            <a:r>
              <a:rPr lang="en-US" sz="2400" dirty="0">
                <a:ea typeface="Amazon Ember" panose="02000000000000000000" pitchFamily="2" charset="0"/>
              </a:rPr>
              <a:t>billion</a:t>
            </a:r>
          </a:p>
        </p:txBody>
      </p:sp>
      <p:sp>
        <p:nvSpPr>
          <p:cNvPr id="10" name="TextBox 9">
            <a:extLst>
              <a:ext uri="{FF2B5EF4-FFF2-40B4-BE49-F238E27FC236}">
                <a16:creationId xmlns:a16="http://schemas.microsoft.com/office/drawing/2014/main" id="{482FE88F-0998-B938-3EDA-C2AABEEEC02A}"/>
              </a:ext>
            </a:extLst>
          </p:cNvPr>
          <p:cNvSpPr txBox="1"/>
          <p:nvPr/>
        </p:nvSpPr>
        <p:spPr>
          <a:xfrm>
            <a:off x="4677669" y="3522862"/>
            <a:ext cx="1168910" cy="830997"/>
          </a:xfrm>
          <a:prstGeom prst="rect">
            <a:avLst/>
          </a:prstGeom>
          <a:noFill/>
        </p:spPr>
        <p:txBody>
          <a:bodyPr wrap="none" rtlCol="0">
            <a:spAutoFit/>
          </a:bodyPr>
          <a:lstStyle/>
          <a:p>
            <a:pPr algn="ctr"/>
            <a:r>
              <a:rPr lang="en-US" sz="2400" dirty="0">
                <a:ea typeface="Amazon Ember" panose="02000000000000000000" pitchFamily="2" charset="0"/>
              </a:rPr>
              <a:t>a billion</a:t>
            </a:r>
          </a:p>
          <a:p>
            <a:pPr algn="ctr"/>
            <a:r>
              <a:rPr lang="en-US" sz="2400" dirty="0">
                <a:ea typeface="Amazon Ember" panose="02000000000000000000" pitchFamily="2" charset="0"/>
              </a:rPr>
              <a:t>billion</a:t>
            </a:r>
          </a:p>
        </p:txBody>
      </p:sp>
      <p:pic>
        <p:nvPicPr>
          <p:cNvPr id="11" name="Picture 10">
            <a:extLst>
              <a:ext uri="{FF2B5EF4-FFF2-40B4-BE49-F238E27FC236}">
                <a16:creationId xmlns:a16="http://schemas.microsoft.com/office/drawing/2014/main" id="{F82B4849-5156-7563-1311-5DCBF8DF48AE}"/>
              </a:ext>
            </a:extLst>
          </p:cNvPr>
          <p:cNvPicPr>
            <a:picLocks noChangeAspect="1"/>
          </p:cNvPicPr>
          <p:nvPr/>
        </p:nvPicPr>
        <p:blipFill>
          <a:blip r:embed="rId2"/>
          <a:srcRect/>
          <a:stretch/>
        </p:blipFill>
        <p:spPr>
          <a:xfrm>
            <a:off x="6268775" y="1796985"/>
            <a:ext cx="816461" cy="815340"/>
          </a:xfrm>
          <a:prstGeom prst="rect">
            <a:avLst/>
          </a:prstGeom>
        </p:spPr>
      </p:pic>
      <p:pic>
        <p:nvPicPr>
          <p:cNvPr id="12" name="Picture 11" descr="bauby.gif">
            <a:extLst>
              <a:ext uri="{FF2B5EF4-FFF2-40B4-BE49-F238E27FC236}">
                <a16:creationId xmlns:a16="http://schemas.microsoft.com/office/drawing/2014/main" id="{E7585A2C-ECEE-7F2B-0BD5-58594DD55C18}"/>
              </a:ext>
            </a:extLst>
          </p:cNvPr>
          <p:cNvPicPr>
            <a:picLocks noChangeAspect="1"/>
          </p:cNvPicPr>
          <p:nvPr/>
        </p:nvPicPr>
        <p:blipFill rotWithShape="1">
          <a:blip r:embed="rId3" cstate="email">
            <a:extLst>
              <a:ext uri="{28A0092B-C50C-407E-A947-70E740481C1C}">
                <a14:useLocalDpi xmlns:a14="http://schemas.microsoft.com/office/drawing/2010/main" val="0"/>
              </a:ext>
            </a:extLst>
          </a:blip>
          <a:srcRect l="6556" t="12389" r="9773" b="7554"/>
          <a:stretch/>
        </p:blipFill>
        <p:spPr>
          <a:xfrm>
            <a:off x="4694398" y="1809327"/>
            <a:ext cx="1105349" cy="782618"/>
          </a:xfrm>
          <a:prstGeom prst="rect">
            <a:avLst/>
          </a:prstGeom>
        </p:spPr>
      </p:pic>
      <p:sp>
        <p:nvSpPr>
          <p:cNvPr id="13" name="TextBox 12">
            <a:extLst>
              <a:ext uri="{FF2B5EF4-FFF2-40B4-BE49-F238E27FC236}">
                <a16:creationId xmlns:a16="http://schemas.microsoft.com/office/drawing/2014/main" id="{347E9DF4-5B76-5AC5-581F-A75F5A1A13D3}"/>
              </a:ext>
            </a:extLst>
          </p:cNvPr>
          <p:cNvSpPr txBox="1"/>
          <p:nvPr/>
        </p:nvSpPr>
        <p:spPr>
          <a:xfrm>
            <a:off x="2733718" y="4825296"/>
            <a:ext cx="1599220" cy="415498"/>
          </a:xfrm>
          <a:prstGeom prst="rect">
            <a:avLst/>
          </a:prstGeom>
          <a:noFill/>
        </p:spPr>
        <p:txBody>
          <a:bodyPr wrap="none" rtlCol="0">
            <a:spAutoFit/>
          </a:bodyPr>
          <a:lstStyle/>
          <a:p>
            <a:pPr algn="ctr"/>
            <a:r>
              <a:rPr lang="en-US" sz="2100" dirty="0">
                <a:ea typeface="Amazon Ember" panose="02000000000000000000" pitchFamily="2" charset="0"/>
              </a:rPr>
              <a:t>embodiment</a:t>
            </a:r>
          </a:p>
        </p:txBody>
      </p:sp>
      <p:sp>
        <p:nvSpPr>
          <p:cNvPr id="14" name="TextBox 13">
            <a:extLst>
              <a:ext uri="{FF2B5EF4-FFF2-40B4-BE49-F238E27FC236}">
                <a16:creationId xmlns:a16="http://schemas.microsoft.com/office/drawing/2014/main" id="{AF851085-3D75-B6D2-A96D-287CDE178E7C}"/>
              </a:ext>
            </a:extLst>
          </p:cNvPr>
          <p:cNvSpPr txBox="1"/>
          <p:nvPr/>
        </p:nvSpPr>
        <p:spPr>
          <a:xfrm>
            <a:off x="4615153" y="4653163"/>
            <a:ext cx="1293944" cy="830997"/>
          </a:xfrm>
          <a:prstGeom prst="rect">
            <a:avLst/>
          </a:prstGeom>
          <a:noFill/>
        </p:spPr>
        <p:txBody>
          <a:bodyPr wrap="none" rtlCol="0">
            <a:spAutoFit/>
          </a:bodyPr>
          <a:lstStyle/>
          <a:p>
            <a:pPr algn="ctr"/>
            <a:r>
              <a:rPr lang="en-US" sz="2400" dirty="0">
                <a:ea typeface="Amazon Ember" panose="02000000000000000000" pitchFamily="2" charset="0"/>
              </a:rPr>
              <a:t>5 trillion </a:t>
            </a:r>
          </a:p>
          <a:p>
            <a:pPr algn="ctr"/>
            <a:r>
              <a:rPr lang="en-US" sz="2400" dirty="0">
                <a:ea typeface="Amazon Ember" panose="02000000000000000000" pitchFamily="2" charset="0"/>
              </a:rPr>
              <a:t>years</a:t>
            </a:r>
          </a:p>
        </p:txBody>
      </p:sp>
      <p:sp>
        <p:nvSpPr>
          <p:cNvPr id="15" name="TextBox 14">
            <a:extLst>
              <a:ext uri="{FF2B5EF4-FFF2-40B4-BE49-F238E27FC236}">
                <a16:creationId xmlns:a16="http://schemas.microsoft.com/office/drawing/2014/main" id="{F713F3B5-FA1A-DA0D-4A33-C185C598ACDD}"/>
              </a:ext>
            </a:extLst>
          </p:cNvPr>
          <p:cNvSpPr txBox="1"/>
          <p:nvPr/>
        </p:nvSpPr>
        <p:spPr>
          <a:xfrm>
            <a:off x="5945481" y="4661652"/>
            <a:ext cx="1401346" cy="830997"/>
          </a:xfrm>
          <a:prstGeom prst="rect">
            <a:avLst/>
          </a:prstGeom>
          <a:noFill/>
        </p:spPr>
        <p:txBody>
          <a:bodyPr wrap="none" rtlCol="0">
            <a:spAutoFit/>
          </a:bodyPr>
          <a:lstStyle/>
          <a:p>
            <a:pPr algn="ctr"/>
            <a:r>
              <a:rPr lang="en-US" sz="2400" dirty="0">
                <a:ea typeface="Amazon Ember" panose="02000000000000000000" pitchFamily="2" charset="0"/>
              </a:rPr>
              <a:t>15 billion </a:t>
            </a:r>
          </a:p>
          <a:p>
            <a:pPr algn="ctr"/>
            <a:r>
              <a:rPr lang="en-US" sz="2400" dirty="0">
                <a:ea typeface="Amazon Ember" panose="02000000000000000000" pitchFamily="2" charset="0"/>
              </a:rPr>
              <a:t>years</a:t>
            </a:r>
          </a:p>
        </p:txBody>
      </p:sp>
      <p:sp>
        <p:nvSpPr>
          <p:cNvPr id="16" name="TextBox 15">
            <a:extLst>
              <a:ext uri="{FF2B5EF4-FFF2-40B4-BE49-F238E27FC236}">
                <a16:creationId xmlns:a16="http://schemas.microsoft.com/office/drawing/2014/main" id="{0B533779-FD86-49E5-8DE3-DAE74C4FDB2D}"/>
              </a:ext>
            </a:extLst>
          </p:cNvPr>
          <p:cNvSpPr txBox="1"/>
          <p:nvPr/>
        </p:nvSpPr>
        <p:spPr>
          <a:xfrm>
            <a:off x="7534420" y="4653163"/>
            <a:ext cx="1197636" cy="830997"/>
          </a:xfrm>
          <a:prstGeom prst="rect">
            <a:avLst/>
          </a:prstGeom>
          <a:noFill/>
        </p:spPr>
        <p:txBody>
          <a:bodyPr wrap="none" rtlCol="0">
            <a:spAutoFit/>
          </a:bodyPr>
          <a:lstStyle/>
          <a:p>
            <a:pPr algn="ctr"/>
            <a:r>
              <a:rPr lang="en-US" sz="2400" dirty="0">
                <a:ea typeface="Amazon Ember" panose="02000000000000000000" pitchFamily="2" charset="0"/>
              </a:rPr>
              <a:t>20</a:t>
            </a:r>
          </a:p>
          <a:p>
            <a:pPr algn="ctr"/>
            <a:r>
              <a:rPr lang="en-US" sz="2400" dirty="0">
                <a:ea typeface="Amazon Ember" panose="02000000000000000000" pitchFamily="2" charset="0"/>
              </a:rPr>
              <a:t>minutes</a:t>
            </a:r>
          </a:p>
        </p:txBody>
      </p:sp>
      <p:pic>
        <p:nvPicPr>
          <p:cNvPr id="17" name="Picture 2">
            <a:extLst>
              <a:ext uri="{FF2B5EF4-FFF2-40B4-BE49-F238E27FC236}">
                <a16:creationId xmlns:a16="http://schemas.microsoft.com/office/drawing/2014/main" id="{BD12837A-2AC6-9944-09BF-C36A7C298FCE}"/>
              </a:ext>
            </a:extLst>
          </p:cNvPr>
          <p:cNvPicPr>
            <a:picLocks noChangeAspect="1" noChangeArrowheads="1"/>
          </p:cNvPicPr>
          <p:nvPr/>
        </p:nvPicPr>
        <p:blipFill>
          <a:blip r:embed="rId4"/>
          <a:srcRect/>
          <a:stretch/>
        </p:blipFill>
        <p:spPr bwMode="auto">
          <a:xfrm>
            <a:off x="7618292" y="1604495"/>
            <a:ext cx="1046584" cy="1192283"/>
          </a:xfrm>
          <a:prstGeom prst="rect">
            <a:avLst/>
          </a:prstGeom>
          <a:noFill/>
          <a:extLst>
            <a:ext uri="{909E8E84-426E-40dd-AFC4-6F175D3DCCD1}">
              <a14:hiddenFill xmlns="" xmlns:a14="http://schemas.microsoft.com/office/drawing/2010/main">
                <a:solidFill>
                  <a:srgbClr val="FFFFFF"/>
                </a:solidFill>
              </a14:hiddenFill>
            </a:ext>
          </a:extLst>
        </p:spPr>
      </p:pic>
    </p:spTree>
    <p:extLst>
      <p:ext uri="{BB962C8B-B14F-4D97-AF65-F5344CB8AC3E}">
        <p14:creationId xmlns:p14="http://schemas.microsoft.com/office/powerpoint/2010/main" val="4153165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childTnLst>
                                </p:cTn>
                              </p:par>
                            </p:childTnLst>
                          </p:cTn>
                        </p:par>
                        <p:par>
                          <p:cTn id="7" fill="hold">
                            <p:stCondLst>
                              <p:cond delay="0"/>
                            </p:stCondLst>
                            <p:childTnLst>
                              <p:par>
                                <p:cTn id="8" presetID="1" presetClass="entr" presetSubtype="0" fill="hold" grpId="0" nodeType="afterEffect">
                                  <p:stCondLst>
                                    <p:cond delay="0"/>
                                  </p:stCondLst>
                                  <p:childTnLst>
                                    <p:set>
                                      <p:cBhvr>
                                        <p:cTn id="9" dur="1" fill="hold">
                                          <p:stCondLst>
                                            <p:cond delay="0"/>
                                          </p:stCondLst>
                                        </p:cTn>
                                        <p:tgtEl>
                                          <p:spTgt spid="5"/>
                                        </p:tgtEl>
                                        <p:attrNameLst>
                                          <p:attrName>style.visibility</p:attrName>
                                        </p:attrNameLst>
                                      </p:cBhvr>
                                      <p:to>
                                        <p:strVal val="visible"/>
                                      </p:to>
                                    </p:set>
                                  </p:childTnLst>
                                </p:cTn>
                              </p:par>
                            </p:childTnLst>
                          </p:cTn>
                        </p:par>
                      </p:childTnLst>
                    </p:cTn>
                  </p:par>
                  <p:par>
                    <p:cTn id="10" fill="hold">
                      <p:stCondLst>
                        <p:cond delay="indefinite"/>
                      </p:stCondLst>
                      <p:childTnLst>
                        <p:par>
                          <p:cTn id="11" fill="hold">
                            <p:stCondLst>
                              <p:cond delay="0"/>
                            </p:stCondLst>
                            <p:childTnLst>
                              <p:par>
                                <p:cTn id="12" presetID="1" presetClass="entr" presetSubtype="0" fill="hold" nodeType="clickEffect">
                                  <p:stCondLst>
                                    <p:cond delay="0"/>
                                  </p:stCondLst>
                                  <p:childTnLst>
                                    <p:set>
                                      <p:cBhvr>
                                        <p:cTn id="13" dur="1" fill="hold">
                                          <p:stCondLst>
                                            <p:cond delay="0"/>
                                          </p:stCondLst>
                                        </p:cTn>
                                        <p:tgtEl>
                                          <p:spTgt spid="17"/>
                                        </p:tgtEl>
                                        <p:attrNameLst>
                                          <p:attrName>style.visibility</p:attrName>
                                        </p:attrNameLst>
                                      </p:cBhvr>
                                      <p:to>
                                        <p:strVal val="visible"/>
                                      </p:to>
                                    </p:set>
                                  </p:childTnLst>
                                </p:cTn>
                              </p:par>
                            </p:childTnLst>
                          </p:cTn>
                        </p:par>
                        <p:par>
                          <p:cTn id="14" fill="hold">
                            <p:stCondLst>
                              <p:cond delay="0"/>
                            </p:stCondLst>
                            <p:childTnLst>
                              <p:par>
                                <p:cTn id="15" presetID="1" presetClass="entr" presetSubtype="0"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8"/>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childTnLst>
                                    <p:set>
                                      <p:cBhvr>
                                        <p:cTn id="23" dur="1" fill="hold">
                                          <p:stCondLst>
                                            <p:cond delay="0"/>
                                          </p:stCondLst>
                                        </p:cTn>
                                        <p:tgtEl>
                                          <p:spTgt spid="10"/>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childTnLst>
                                    <p:set>
                                      <p:cBhvr>
                                        <p:cTn id="26" dur="1" fill="hold">
                                          <p:stCondLst>
                                            <p:cond delay="0"/>
                                          </p:stCondLst>
                                        </p:cTn>
                                        <p:tgtEl>
                                          <p:spTgt spid="9"/>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childTnLst>
                                    <p:set>
                                      <p:cBhvr>
                                        <p:cTn id="29" dur="1" fill="hold">
                                          <p:stCondLst>
                                            <p:cond delay="0"/>
                                          </p:stCondLst>
                                        </p:cTn>
                                        <p:tgtEl>
                                          <p:spTgt spid="7"/>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childTnLst>
                                    <p:set>
                                      <p:cBhvr>
                                        <p:cTn id="33" dur="1" fill="hold">
                                          <p:stCondLst>
                                            <p:cond delay="0"/>
                                          </p:stCondLst>
                                        </p:cTn>
                                        <p:tgtEl>
                                          <p:spTgt spid="16"/>
                                        </p:tgtEl>
                                        <p:attrNameLst>
                                          <p:attrName>style.visibility</p:attrName>
                                        </p:attrNameLst>
                                      </p:cBhvr>
                                      <p:to>
                                        <p:strVal val="visible"/>
                                      </p:to>
                                    </p:set>
                                  </p:childTnLst>
                                </p:cTn>
                              </p:par>
                              <p:par>
                                <p:cTn id="34" presetID="1" presetClass="entr" presetSubtype="0" fill="hold" grpId="0" nodeType="withEffect">
                                  <p:stCondLst>
                                    <p:cond delay="0"/>
                                  </p:stCondLst>
                                  <p:childTnLst>
                                    <p:set>
                                      <p:cBhvr>
                                        <p:cTn id="35" dur="1" fill="hold">
                                          <p:stCondLst>
                                            <p:cond delay="0"/>
                                          </p:stCondLst>
                                        </p:cTn>
                                        <p:tgtEl>
                                          <p:spTgt spid="13"/>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childTnLst>
                                    <p:set>
                                      <p:cBhvr>
                                        <p:cTn id="39" dur="1" fill="hold">
                                          <p:stCondLst>
                                            <p:cond delay="0"/>
                                          </p:stCondLst>
                                        </p:cTn>
                                        <p:tgtEl>
                                          <p:spTgt spid="15"/>
                                        </p:tgtEl>
                                        <p:attrNameLst>
                                          <p:attrName>style.visibility</p:attrName>
                                        </p:attrNameLst>
                                      </p:cBhvr>
                                      <p:to>
                                        <p:strVal val="visible"/>
                                      </p:to>
                                    </p:set>
                                  </p:childTnLst>
                                </p:cTn>
                              </p:par>
                            </p:childTnLst>
                          </p:cTn>
                        </p:par>
                        <p:par>
                          <p:cTn id="40" fill="hold">
                            <p:stCondLst>
                              <p:cond delay="0"/>
                            </p:stCondLst>
                            <p:childTnLst>
                              <p:par>
                                <p:cTn id="41" presetID="1" presetClass="entr" presetSubtype="0" fill="hold" grpId="0" nodeType="afterEffect">
                                  <p:stCondLst>
                                    <p:cond delay="0"/>
                                  </p:stCondLst>
                                  <p:childTnLst>
                                    <p:set>
                                      <p:cBhvr>
                                        <p:cTn id="42"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P spid="8" grpId="0"/>
      <p:bldP spid="9" grpId="0"/>
      <p:bldP spid="10" grpId="0"/>
      <p:bldP spid="13" grpId="0"/>
      <p:bldP spid="14" grpId="0"/>
      <p:bldP spid="15" grpId="0"/>
      <p:bldP spid="16"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Group 32"/>
          <p:cNvGrpSpPr/>
          <p:nvPr/>
        </p:nvGrpSpPr>
        <p:grpSpPr>
          <a:xfrm>
            <a:off x="5232810" y="1092454"/>
            <a:ext cx="3305627" cy="4484435"/>
            <a:chOff x="3359151" y="313604"/>
            <a:chExt cx="4407502" cy="5979246"/>
          </a:xfrm>
        </p:grpSpPr>
        <p:sp>
          <p:nvSpPr>
            <p:cNvPr id="6" name="Freeform 170"/>
            <p:cNvSpPr>
              <a:spLocks noEditPoints="1"/>
            </p:cNvSpPr>
            <p:nvPr/>
          </p:nvSpPr>
          <p:spPr bwMode="auto">
            <a:xfrm>
              <a:off x="3359151" y="313604"/>
              <a:ext cx="1790366" cy="2197829"/>
            </a:xfrm>
            <a:custGeom>
              <a:avLst/>
              <a:gdLst>
                <a:gd name="T0" fmla="*/ 394 w 2746"/>
                <a:gd name="T1" fmla="*/ 413 h 3379"/>
                <a:gd name="T2" fmla="*/ 1451 w 2746"/>
                <a:gd name="T3" fmla="*/ 2 h 3379"/>
                <a:gd name="T4" fmla="*/ 2347 w 2746"/>
                <a:gd name="T5" fmla="*/ 360 h 3379"/>
                <a:gd name="T6" fmla="*/ 2612 w 2746"/>
                <a:gd name="T7" fmla="*/ 1153 h 3379"/>
                <a:gd name="T8" fmla="*/ 2570 w 2746"/>
                <a:gd name="T9" fmla="*/ 1488 h 3379"/>
                <a:gd name="T10" fmla="*/ 2740 w 2746"/>
                <a:gd name="T11" fmla="*/ 1851 h 3379"/>
                <a:gd name="T12" fmla="*/ 2597 w 2746"/>
                <a:gd name="T13" fmla="*/ 1949 h 3379"/>
                <a:gd name="T14" fmla="*/ 2571 w 2746"/>
                <a:gd name="T15" fmla="*/ 2034 h 3379"/>
                <a:gd name="T16" fmla="*/ 2573 w 2746"/>
                <a:gd name="T17" fmla="*/ 2151 h 3379"/>
                <a:gd name="T18" fmla="*/ 2504 w 2746"/>
                <a:gd name="T19" fmla="*/ 2208 h 3379"/>
                <a:gd name="T20" fmla="*/ 2510 w 2746"/>
                <a:gd name="T21" fmla="*/ 2243 h 3379"/>
                <a:gd name="T22" fmla="*/ 2486 w 2746"/>
                <a:gd name="T23" fmla="*/ 2362 h 3379"/>
                <a:gd name="T24" fmla="*/ 2451 w 2746"/>
                <a:gd name="T25" fmla="*/ 2505 h 3379"/>
                <a:gd name="T26" fmla="*/ 2420 w 2746"/>
                <a:gd name="T27" fmla="*/ 2688 h 3379"/>
                <a:gd name="T28" fmla="*/ 2089 w 2746"/>
                <a:gd name="T29" fmla="*/ 2734 h 3379"/>
                <a:gd name="T30" fmla="*/ 1723 w 2746"/>
                <a:gd name="T31" fmla="*/ 2806 h 3379"/>
                <a:gd name="T32" fmla="*/ 1461 w 2746"/>
                <a:gd name="T33" fmla="*/ 3379 h 3379"/>
                <a:gd name="T34" fmla="*/ 537 w 2746"/>
                <a:gd name="T35" fmla="*/ 2523 h 3379"/>
                <a:gd name="T36" fmla="*/ 409 w 2746"/>
                <a:gd name="T37" fmla="*/ 1883 h 3379"/>
                <a:gd name="T38" fmla="*/ 84 w 2746"/>
                <a:gd name="T39" fmla="*/ 1238 h 3379"/>
                <a:gd name="T40" fmla="*/ 394 w 2746"/>
                <a:gd name="T41" fmla="*/ 413 h 3379"/>
                <a:gd name="T42" fmla="*/ 806 w 2746"/>
                <a:gd name="T43" fmla="*/ 1794 h 3379"/>
                <a:gd name="T44" fmla="*/ 1132 w 2746"/>
                <a:gd name="T45" fmla="*/ 1547 h 3379"/>
                <a:gd name="T46" fmla="*/ 1176 w 2746"/>
                <a:gd name="T47" fmla="*/ 1550 h 3379"/>
                <a:gd name="T48" fmla="*/ 1480 w 2746"/>
                <a:gd name="T49" fmla="*/ 1217 h 3379"/>
                <a:gd name="T50" fmla="*/ 2220 w 2746"/>
                <a:gd name="T51" fmla="*/ 1017 h 3379"/>
                <a:gd name="T52" fmla="*/ 2331 w 2746"/>
                <a:gd name="T53" fmla="*/ 832 h 3379"/>
                <a:gd name="T54" fmla="*/ 2218 w 2746"/>
                <a:gd name="T55" fmla="*/ 482 h 3379"/>
                <a:gd name="T56" fmla="*/ 1462 w 2746"/>
                <a:gd name="T57" fmla="*/ 179 h 3379"/>
                <a:gd name="T58" fmla="*/ 526 w 2746"/>
                <a:gd name="T59" fmla="*/ 532 h 3379"/>
                <a:gd name="T60" fmla="*/ 254 w 2746"/>
                <a:gd name="T61" fmla="*/ 1162 h 3379"/>
                <a:gd name="T62" fmla="*/ 251 w 2746"/>
                <a:gd name="T63" fmla="*/ 1195 h 3379"/>
                <a:gd name="T64" fmla="*/ 806 w 2746"/>
                <a:gd name="T65" fmla="*/ 1794 h 3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46" h="3379">
                  <a:moveTo>
                    <a:pt x="394" y="413"/>
                  </a:moveTo>
                  <a:cubicBezTo>
                    <a:pt x="583" y="202"/>
                    <a:pt x="833" y="6"/>
                    <a:pt x="1451" y="2"/>
                  </a:cubicBezTo>
                  <a:cubicBezTo>
                    <a:pt x="1692" y="0"/>
                    <a:pt x="2061" y="57"/>
                    <a:pt x="2347" y="360"/>
                  </a:cubicBezTo>
                  <a:cubicBezTo>
                    <a:pt x="2521" y="543"/>
                    <a:pt x="2649" y="774"/>
                    <a:pt x="2612" y="1153"/>
                  </a:cubicBezTo>
                  <a:cubicBezTo>
                    <a:pt x="2604" y="1235"/>
                    <a:pt x="2487" y="1330"/>
                    <a:pt x="2570" y="1488"/>
                  </a:cubicBezTo>
                  <a:cubicBezTo>
                    <a:pt x="2570" y="1488"/>
                    <a:pt x="2746" y="1799"/>
                    <a:pt x="2740" y="1851"/>
                  </a:cubicBezTo>
                  <a:cubicBezTo>
                    <a:pt x="2740" y="1851"/>
                    <a:pt x="2743" y="1946"/>
                    <a:pt x="2597" y="1949"/>
                  </a:cubicBezTo>
                  <a:cubicBezTo>
                    <a:pt x="2597" y="1949"/>
                    <a:pt x="2560" y="1953"/>
                    <a:pt x="2571" y="2034"/>
                  </a:cubicBezTo>
                  <a:lnTo>
                    <a:pt x="2573" y="2151"/>
                  </a:lnTo>
                  <a:cubicBezTo>
                    <a:pt x="2573" y="2151"/>
                    <a:pt x="2568" y="2187"/>
                    <a:pt x="2504" y="2208"/>
                  </a:cubicBezTo>
                  <a:cubicBezTo>
                    <a:pt x="2504" y="2208"/>
                    <a:pt x="2492" y="2220"/>
                    <a:pt x="2510" y="2243"/>
                  </a:cubicBezTo>
                  <a:cubicBezTo>
                    <a:pt x="2510" y="2243"/>
                    <a:pt x="2544" y="2281"/>
                    <a:pt x="2486" y="2362"/>
                  </a:cubicBezTo>
                  <a:cubicBezTo>
                    <a:pt x="2464" y="2392"/>
                    <a:pt x="2429" y="2429"/>
                    <a:pt x="2451" y="2505"/>
                  </a:cubicBezTo>
                  <a:cubicBezTo>
                    <a:pt x="2451" y="2505"/>
                    <a:pt x="2478" y="2653"/>
                    <a:pt x="2420" y="2688"/>
                  </a:cubicBezTo>
                  <a:cubicBezTo>
                    <a:pt x="2420" y="2688"/>
                    <a:pt x="2354" y="2766"/>
                    <a:pt x="2089" y="2734"/>
                  </a:cubicBezTo>
                  <a:cubicBezTo>
                    <a:pt x="1997" y="2722"/>
                    <a:pt x="1825" y="2678"/>
                    <a:pt x="1723" y="2806"/>
                  </a:cubicBezTo>
                  <a:cubicBezTo>
                    <a:pt x="1723" y="2806"/>
                    <a:pt x="1479" y="3269"/>
                    <a:pt x="1461" y="3379"/>
                  </a:cubicBezTo>
                  <a:cubicBezTo>
                    <a:pt x="1461" y="3379"/>
                    <a:pt x="1045" y="2638"/>
                    <a:pt x="537" y="2523"/>
                  </a:cubicBezTo>
                  <a:cubicBezTo>
                    <a:pt x="537" y="2523"/>
                    <a:pt x="660" y="2244"/>
                    <a:pt x="409" y="1883"/>
                  </a:cubicBezTo>
                  <a:cubicBezTo>
                    <a:pt x="409" y="1883"/>
                    <a:pt x="93" y="1467"/>
                    <a:pt x="84" y="1238"/>
                  </a:cubicBezTo>
                  <a:cubicBezTo>
                    <a:pt x="84" y="1238"/>
                    <a:pt x="0" y="852"/>
                    <a:pt x="394" y="413"/>
                  </a:cubicBezTo>
                  <a:close/>
                  <a:moveTo>
                    <a:pt x="806" y="1794"/>
                  </a:moveTo>
                  <a:cubicBezTo>
                    <a:pt x="1021" y="1802"/>
                    <a:pt x="1032" y="1658"/>
                    <a:pt x="1132" y="1547"/>
                  </a:cubicBezTo>
                  <a:cubicBezTo>
                    <a:pt x="1147" y="1548"/>
                    <a:pt x="1161" y="1550"/>
                    <a:pt x="1176" y="1550"/>
                  </a:cubicBezTo>
                  <a:cubicBezTo>
                    <a:pt x="1428" y="1557"/>
                    <a:pt x="1382" y="1290"/>
                    <a:pt x="1480" y="1217"/>
                  </a:cubicBezTo>
                  <a:cubicBezTo>
                    <a:pt x="1715" y="1042"/>
                    <a:pt x="2047" y="1194"/>
                    <a:pt x="2220" y="1017"/>
                  </a:cubicBezTo>
                  <a:cubicBezTo>
                    <a:pt x="2276" y="960"/>
                    <a:pt x="2323" y="906"/>
                    <a:pt x="2331" y="832"/>
                  </a:cubicBezTo>
                  <a:cubicBezTo>
                    <a:pt x="2348" y="653"/>
                    <a:pt x="2307" y="576"/>
                    <a:pt x="2218" y="482"/>
                  </a:cubicBezTo>
                  <a:cubicBezTo>
                    <a:pt x="1982" y="232"/>
                    <a:pt x="1677" y="179"/>
                    <a:pt x="1462" y="179"/>
                  </a:cubicBezTo>
                  <a:cubicBezTo>
                    <a:pt x="885" y="184"/>
                    <a:pt x="684" y="356"/>
                    <a:pt x="526" y="532"/>
                  </a:cubicBezTo>
                  <a:cubicBezTo>
                    <a:pt x="266" y="822"/>
                    <a:pt x="250" y="1072"/>
                    <a:pt x="254" y="1162"/>
                  </a:cubicBezTo>
                  <a:cubicBezTo>
                    <a:pt x="254" y="1173"/>
                    <a:pt x="251" y="1184"/>
                    <a:pt x="251" y="1195"/>
                  </a:cubicBezTo>
                  <a:cubicBezTo>
                    <a:pt x="251" y="1526"/>
                    <a:pt x="500" y="1784"/>
                    <a:pt x="806" y="1794"/>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dirty="0">
                <a:solidFill>
                  <a:schemeClr val="bg1"/>
                </a:solidFill>
                <a:latin typeface="Amazon Ember" panose="02000000000000000000" pitchFamily="2" charset="0"/>
                <a:ea typeface="Amazon Ember" panose="02000000000000000000" pitchFamily="2" charset="0"/>
              </a:endParaRPr>
            </a:p>
          </p:txBody>
        </p:sp>
        <p:pic>
          <p:nvPicPr>
            <p:cNvPr id="8" name="Picture 7"/>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98670" y="3717537"/>
              <a:ext cx="2567983" cy="2575313"/>
            </a:xfrm>
            <a:prstGeom prst="rect">
              <a:avLst/>
            </a:prstGeom>
          </p:spPr>
        </p:pic>
        <p:grpSp>
          <p:nvGrpSpPr>
            <p:cNvPr id="23" name="Group 22"/>
            <p:cNvGrpSpPr/>
            <p:nvPr/>
          </p:nvGrpSpPr>
          <p:grpSpPr>
            <a:xfrm rot="3184965">
              <a:off x="4745759" y="2767388"/>
              <a:ext cx="1990282" cy="190829"/>
              <a:chOff x="3471465" y="4367624"/>
              <a:chExt cx="1727205" cy="1072537"/>
            </a:xfrm>
          </p:grpSpPr>
          <p:sp>
            <p:nvSpPr>
              <p:cNvPr id="24" name="Right Arrow 23"/>
              <p:cNvSpPr/>
              <p:nvPr/>
            </p:nvSpPr>
            <p:spPr>
              <a:xfrm>
                <a:off x="3735630"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a:p>
            </p:txBody>
          </p:sp>
          <p:sp>
            <p:nvSpPr>
              <p:cNvPr id="25" name="Right Arrow 24"/>
              <p:cNvSpPr/>
              <p:nvPr/>
            </p:nvSpPr>
            <p:spPr>
              <a:xfrm flipH="1">
                <a:off x="3471465"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a:p>
            </p:txBody>
          </p:sp>
        </p:grpSp>
      </p:grpSp>
      <p:grpSp>
        <p:nvGrpSpPr>
          <p:cNvPr id="2" name="Group 1">
            <a:extLst>
              <a:ext uri="{FF2B5EF4-FFF2-40B4-BE49-F238E27FC236}">
                <a16:creationId xmlns:a16="http://schemas.microsoft.com/office/drawing/2014/main" id="{B04E3BFD-409C-C199-D5BA-0E6183E5FF2F}"/>
              </a:ext>
            </a:extLst>
          </p:cNvPr>
          <p:cNvGrpSpPr/>
          <p:nvPr/>
        </p:nvGrpSpPr>
        <p:grpSpPr>
          <a:xfrm>
            <a:off x="3654912" y="2289328"/>
            <a:ext cx="2967062" cy="3071156"/>
            <a:chOff x="2841215" y="1909438"/>
            <a:chExt cx="3956083" cy="4094874"/>
          </a:xfrm>
        </p:grpSpPr>
        <p:pic>
          <p:nvPicPr>
            <p:cNvPr id="7" name="Picture 2"/>
            <p:cNvPicPr>
              <a:picLocks noChangeAspect="1" noChangeArrowheads="1"/>
            </p:cNvPicPr>
            <p:nvPr/>
          </p:nvPicPr>
          <p:blipFill>
            <a:blip r:embed="rId4"/>
            <a:srcRect/>
            <a:stretch/>
          </p:blipFill>
          <p:spPr bwMode="auto">
            <a:xfrm>
              <a:off x="2841215" y="3727838"/>
              <a:ext cx="1998284" cy="2276474"/>
            </a:xfrm>
            <a:prstGeom prst="rect">
              <a:avLst/>
            </a:prstGeom>
            <a:noFill/>
            <a:extLst>
              <a:ext uri="{909E8E84-426E-40dd-AFC4-6F175D3DCCD1}">
                <a14:hiddenFill xmlns="" xmlns:a14="http://schemas.microsoft.com/office/drawing/2010/main">
                  <a:solidFill>
                    <a:srgbClr val="FFFFFF"/>
                  </a:solidFill>
                </a14:hiddenFill>
              </a:ext>
            </a:extLst>
          </p:spPr>
        </p:pic>
        <p:grpSp>
          <p:nvGrpSpPr>
            <p:cNvPr id="22" name="Group 21"/>
            <p:cNvGrpSpPr/>
            <p:nvPr/>
          </p:nvGrpSpPr>
          <p:grpSpPr>
            <a:xfrm>
              <a:off x="5070093" y="4367624"/>
              <a:ext cx="1727205" cy="1072537"/>
              <a:chOff x="3471465" y="4367624"/>
              <a:chExt cx="1727205" cy="1072537"/>
            </a:xfrm>
            <a:solidFill>
              <a:schemeClr val="accent2"/>
            </a:solidFill>
          </p:grpSpPr>
          <p:sp>
            <p:nvSpPr>
              <p:cNvPr id="20" name="Right Arrow 19"/>
              <p:cNvSpPr/>
              <p:nvPr/>
            </p:nvSpPr>
            <p:spPr>
              <a:xfrm>
                <a:off x="3735630"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a:p>
            </p:txBody>
          </p:sp>
          <p:sp>
            <p:nvSpPr>
              <p:cNvPr id="21" name="Right Arrow 20"/>
              <p:cNvSpPr/>
              <p:nvPr/>
            </p:nvSpPr>
            <p:spPr>
              <a:xfrm flipH="1">
                <a:off x="3471465"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a:p>
            </p:txBody>
          </p:sp>
        </p:grpSp>
        <p:grpSp>
          <p:nvGrpSpPr>
            <p:cNvPr id="29" name="Group 28"/>
            <p:cNvGrpSpPr/>
            <p:nvPr/>
          </p:nvGrpSpPr>
          <p:grpSpPr>
            <a:xfrm rot="18415035" flipH="1">
              <a:off x="3434879" y="2809164"/>
              <a:ext cx="1990282" cy="190829"/>
              <a:chOff x="3471465" y="4367624"/>
              <a:chExt cx="1727205" cy="1072537"/>
            </a:xfrm>
            <a:solidFill>
              <a:schemeClr val="accent2"/>
            </a:solidFill>
          </p:grpSpPr>
          <p:sp>
            <p:nvSpPr>
              <p:cNvPr id="30" name="Right Arrow 29"/>
              <p:cNvSpPr/>
              <p:nvPr/>
            </p:nvSpPr>
            <p:spPr>
              <a:xfrm>
                <a:off x="3735630"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a:p>
            </p:txBody>
          </p:sp>
          <p:sp>
            <p:nvSpPr>
              <p:cNvPr id="31" name="Right Arrow 30"/>
              <p:cNvSpPr/>
              <p:nvPr/>
            </p:nvSpPr>
            <p:spPr>
              <a:xfrm flipH="1">
                <a:off x="3471465"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dirty="0"/>
              </a:p>
            </p:txBody>
          </p:sp>
        </p:grpSp>
      </p:grpSp>
    </p:spTree>
    <p:extLst>
      <p:ext uri="{BB962C8B-B14F-4D97-AF65-F5344CB8AC3E}">
        <p14:creationId xmlns:p14="http://schemas.microsoft.com/office/powerpoint/2010/main" val="17996588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4">
            <a:extLst>
              <a:ext uri="{FF2B5EF4-FFF2-40B4-BE49-F238E27FC236}">
                <a16:creationId xmlns:a16="http://schemas.microsoft.com/office/drawing/2014/main" id="{13F9D6A3-68DA-A46D-B168-A9DAE0BC4148}"/>
              </a:ext>
            </a:extLst>
          </p:cNvPr>
          <p:cNvSpPr>
            <a:spLocks noEditPoints="1"/>
          </p:cNvSpPr>
          <p:nvPr/>
        </p:nvSpPr>
        <p:spPr bwMode="auto">
          <a:xfrm>
            <a:off x="4594182" y="984809"/>
            <a:ext cx="1898233" cy="1428078"/>
          </a:xfrm>
          <a:custGeom>
            <a:avLst/>
            <a:gdLst>
              <a:gd name="T0" fmla="*/ 1415 w 2656"/>
              <a:gd name="T1" fmla="*/ 0 h 2000"/>
              <a:gd name="T2" fmla="*/ 2656 w 2656"/>
              <a:gd name="T3" fmla="*/ 863 h 2000"/>
              <a:gd name="T4" fmla="*/ 1415 w 2656"/>
              <a:gd name="T5" fmla="*/ 1727 h 2000"/>
              <a:gd name="T6" fmla="*/ 822 w 2656"/>
              <a:gd name="T7" fmla="*/ 1622 h 2000"/>
              <a:gd name="T8" fmla="*/ 0 w 2656"/>
              <a:gd name="T9" fmla="*/ 2000 h 2000"/>
              <a:gd name="T10" fmla="*/ 437 w 2656"/>
              <a:gd name="T11" fmla="*/ 1612 h 2000"/>
              <a:gd name="T12" fmla="*/ 500 w 2656"/>
              <a:gd name="T13" fmla="*/ 1446 h 2000"/>
              <a:gd name="T14" fmla="*/ 175 w 2656"/>
              <a:gd name="T15" fmla="*/ 863 h 2000"/>
              <a:gd name="T16" fmla="*/ 1415 w 2656"/>
              <a:gd name="T17" fmla="*/ 0 h 2000"/>
              <a:gd name="T18" fmla="*/ 1415 w 2656"/>
              <a:gd name="T19" fmla="*/ 69 h 2000"/>
              <a:gd name="T20" fmla="*/ 243 w 2656"/>
              <a:gd name="T21" fmla="*/ 863 h 2000"/>
              <a:gd name="T22" fmla="*/ 541 w 2656"/>
              <a:gd name="T23" fmla="*/ 1391 h 2000"/>
              <a:gd name="T24" fmla="*/ 575 w 2656"/>
              <a:gd name="T25" fmla="*/ 1417 h 2000"/>
              <a:gd name="T26" fmla="*/ 567 w 2656"/>
              <a:gd name="T27" fmla="*/ 1459 h 2000"/>
              <a:gd name="T28" fmla="*/ 496 w 2656"/>
              <a:gd name="T29" fmla="*/ 1648 h 2000"/>
              <a:gd name="T30" fmla="*/ 461 w 2656"/>
              <a:gd name="T31" fmla="*/ 1699 h 2000"/>
              <a:gd name="T32" fmla="*/ 798 w 2656"/>
              <a:gd name="T33" fmla="*/ 1558 h 2000"/>
              <a:gd name="T34" fmla="*/ 822 w 2656"/>
              <a:gd name="T35" fmla="*/ 1548 h 2000"/>
              <a:gd name="T36" fmla="*/ 847 w 2656"/>
              <a:gd name="T37" fmla="*/ 1558 h 2000"/>
              <a:gd name="T38" fmla="*/ 1415 w 2656"/>
              <a:gd name="T39" fmla="*/ 1658 h 2000"/>
              <a:gd name="T40" fmla="*/ 2587 w 2656"/>
              <a:gd name="T41" fmla="*/ 863 h 2000"/>
              <a:gd name="T42" fmla="*/ 1415 w 2656"/>
              <a:gd name="T43" fmla="*/ 69 h 2000"/>
              <a:gd name="T44" fmla="*/ 1415 w 2656"/>
              <a:gd name="T45" fmla="*/ 69 h 20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56" h="2000">
                <a:moveTo>
                  <a:pt x="1415" y="0"/>
                </a:moveTo>
                <a:cubicBezTo>
                  <a:pt x="2101" y="0"/>
                  <a:pt x="2656" y="386"/>
                  <a:pt x="2656" y="863"/>
                </a:cubicBezTo>
                <a:cubicBezTo>
                  <a:pt x="2656" y="1340"/>
                  <a:pt x="2101" y="1727"/>
                  <a:pt x="1415" y="1727"/>
                </a:cubicBezTo>
                <a:cubicBezTo>
                  <a:pt x="1200" y="1727"/>
                  <a:pt x="998" y="1689"/>
                  <a:pt x="822" y="1622"/>
                </a:cubicBezTo>
                <a:cubicBezTo>
                  <a:pt x="475" y="1753"/>
                  <a:pt x="0" y="2000"/>
                  <a:pt x="0" y="2000"/>
                </a:cubicBezTo>
                <a:cubicBezTo>
                  <a:pt x="0" y="2000"/>
                  <a:pt x="309" y="1825"/>
                  <a:pt x="437" y="1612"/>
                </a:cubicBezTo>
                <a:cubicBezTo>
                  <a:pt x="470" y="1558"/>
                  <a:pt x="489" y="1501"/>
                  <a:pt x="500" y="1446"/>
                </a:cubicBezTo>
                <a:cubicBezTo>
                  <a:pt x="298" y="1292"/>
                  <a:pt x="175" y="1088"/>
                  <a:pt x="175" y="863"/>
                </a:cubicBezTo>
                <a:cubicBezTo>
                  <a:pt x="175" y="386"/>
                  <a:pt x="730" y="0"/>
                  <a:pt x="1415" y="0"/>
                </a:cubicBezTo>
                <a:moveTo>
                  <a:pt x="1415" y="69"/>
                </a:moveTo>
                <a:cubicBezTo>
                  <a:pt x="769" y="69"/>
                  <a:pt x="243" y="425"/>
                  <a:pt x="243" y="863"/>
                </a:cubicBezTo>
                <a:cubicBezTo>
                  <a:pt x="243" y="1058"/>
                  <a:pt x="349" y="1245"/>
                  <a:pt x="541" y="1391"/>
                </a:cubicBezTo>
                <a:lnTo>
                  <a:pt x="575" y="1417"/>
                </a:lnTo>
                <a:lnTo>
                  <a:pt x="567" y="1459"/>
                </a:lnTo>
                <a:cubicBezTo>
                  <a:pt x="553" y="1529"/>
                  <a:pt x="529" y="1592"/>
                  <a:pt x="496" y="1648"/>
                </a:cubicBezTo>
                <a:cubicBezTo>
                  <a:pt x="485" y="1665"/>
                  <a:pt x="474" y="1682"/>
                  <a:pt x="461" y="1699"/>
                </a:cubicBezTo>
                <a:cubicBezTo>
                  <a:pt x="574" y="1648"/>
                  <a:pt x="691" y="1598"/>
                  <a:pt x="798" y="1558"/>
                </a:cubicBezTo>
                <a:lnTo>
                  <a:pt x="822" y="1548"/>
                </a:lnTo>
                <a:lnTo>
                  <a:pt x="847" y="1558"/>
                </a:lnTo>
                <a:cubicBezTo>
                  <a:pt x="1020" y="1623"/>
                  <a:pt x="1216" y="1658"/>
                  <a:pt x="1415" y="1658"/>
                </a:cubicBezTo>
                <a:cubicBezTo>
                  <a:pt x="2062" y="1658"/>
                  <a:pt x="2587" y="1302"/>
                  <a:pt x="2587" y="863"/>
                </a:cubicBezTo>
                <a:cubicBezTo>
                  <a:pt x="2587" y="425"/>
                  <a:pt x="2062" y="69"/>
                  <a:pt x="1415" y="69"/>
                </a:cubicBezTo>
                <a:lnTo>
                  <a:pt x="1415" y="69"/>
                </a:lnTo>
                <a:close/>
              </a:path>
            </a:pathLst>
          </a:custGeom>
          <a:solidFill>
            <a:schemeClr val="accent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6" name="Freeform 5">
            <a:extLst>
              <a:ext uri="{FF2B5EF4-FFF2-40B4-BE49-F238E27FC236}">
                <a16:creationId xmlns:a16="http://schemas.microsoft.com/office/drawing/2014/main" id="{CB372FC9-9D33-0E67-698F-D8A34B15732E}"/>
              </a:ext>
            </a:extLst>
          </p:cNvPr>
          <p:cNvSpPr>
            <a:spLocks noEditPoints="1"/>
          </p:cNvSpPr>
          <p:nvPr/>
        </p:nvSpPr>
        <p:spPr bwMode="auto">
          <a:xfrm>
            <a:off x="2452065" y="808671"/>
            <a:ext cx="1964624" cy="2411745"/>
          </a:xfrm>
          <a:custGeom>
            <a:avLst/>
            <a:gdLst>
              <a:gd name="T0" fmla="*/ 394 w 2746"/>
              <a:gd name="T1" fmla="*/ 413 h 3379"/>
              <a:gd name="T2" fmla="*/ 1451 w 2746"/>
              <a:gd name="T3" fmla="*/ 2 h 3379"/>
              <a:gd name="T4" fmla="*/ 2347 w 2746"/>
              <a:gd name="T5" fmla="*/ 360 h 3379"/>
              <a:gd name="T6" fmla="*/ 2612 w 2746"/>
              <a:gd name="T7" fmla="*/ 1153 h 3379"/>
              <a:gd name="T8" fmla="*/ 2570 w 2746"/>
              <a:gd name="T9" fmla="*/ 1488 h 3379"/>
              <a:gd name="T10" fmla="*/ 2740 w 2746"/>
              <a:gd name="T11" fmla="*/ 1851 h 3379"/>
              <a:gd name="T12" fmla="*/ 2597 w 2746"/>
              <a:gd name="T13" fmla="*/ 1949 h 3379"/>
              <a:gd name="T14" fmla="*/ 2571 w 2746"/>
              <a:gd name="T15" fmla="*/ 2034 h 3379"/>
              <a:gd name="T16" fmla="*/ 2573 w 2746"/>
              <a:gd name="T17" fmla="*/ 2151 h 3379"/>
              <a:gd name="T18" fmla="*/ 2504 w 2746"/>
              <a:gd name="T19" fmla="*/ 2208 h 3379"/>
              <a:gd name="T20" fmla="*/ 2510 w 2746"/>
              <a:gd name="T21" fmla="*/ 2243 h 3379"/>
              <a:gd name="T22" fmla="*/ 2486 w 2746"/>
              <a:gd name="T23" fmla="*/ 2362 h 3379"/>
              <a:gd name="T24" fmla="*/ 2451 w 2746"/>
              <a:gd name="T25" fmla="*/ 2505 h 3379"/>
              <a:gd name="T26" fmla="*/ 2420 w 2746"/>
              <a:gd name="T27" fmla="*/ 2688 h 3379"/>
              <a:gd name="T28" fmla="*/ 2089 w 2746"/>
              <a:gd name="T29" fmla="*/ 2734 h 3379"/>
              <a:gd name="T30" fmla="*/ 1723 w 2746"/>
              <a:gd name="T31" fmla="*/ 2806 h 3379"/>
              <a:gd name="T32" fmla="*/ 1461 w 2746"/>
              <a:gd name="T33" fmla="*/ 3379 h 3379"/>
              <a:gd name="T34" fmla="*/ 537 w 2746"/>
              <a:gd name="T35" fmla="*/ 2523 h 3379"/>
              <a:gd name="T36" fmla="*/ 409 w 2746"/>
              <a:gd name="T37" fmla="*/ 1883 h 3379"/>
              <a:gd name="T38" fmla="*/ 84 w 2746"/>
              <a:gd name="T39" fmla="*/ 1238 h 3379"/>
              <a:gd name="T40" fmla="*/ 394 w 2746"/>
              <a:gd name="T41" fmla="*/ 413 h 3379"/>
              <a:gd name="T42" fmla="*/ 806 w 2746"/>
              <a:gd name="T43" fmla="*/ 1794 h 3379"/>
              <a:gd name="T44" fmla="*/ 1132 w 2746"/>
              <a:gd name="T45" fmla="*/ 1547 h 3379"/>
              <a:gd name="T46" fmla="*/ 1176 w 2746"/>
              <a:gd name="T47" fmla="*/ 1550 h 3379"/>
              <a:gd name="T48" fmla="*/ 1480 w 2746"/>
              <a:gd name="T49" fmla="*/ 1217 h 3379"/>
              <a:gd name="T50" fmla="*/ 2220 w 2746"/>
              <a:gd name="T51" fmla="*/ 1017 h 3379"/>
              <a:gd name="T52" fmla="*/ 2331 w 2746"/>
              <a:gd name="T53" fmla="*/ 832 h 3379"/>
              <a:gd name="T54" fmla="*/ 2218 w 2746"/>
              <a:gd name="T55" fmla="*/ 482 h 3379"/>
              <a:gd name="T56" fmla="*/ 1462 w 2746"/>
              <a:gd name="T57" fmla="*/ 179 h 3379"/>
              <a:gd name="T58" fmla="*/ 526 w 2746"/>
              <a:gd name="T59" fmla="*/ 532 h 3379"/>
              <a:gd name="T60" fmla="*/ 254 w 2746"/>
              <a:gd name="T61" fmla="*/ 1162 h 3379"/>
              <a:gd name="T62" fmla="*/ 251 w 2746"/>
              <a:gd name="T63" fmla="*/ 1195 h 3379"/>
              <a:gd name="T64" fmla="*/ 806 w 2746"/>
              <a:gd name="T65" fmla="*/ 1794 h 3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46" h="3379">
                <a:moveTo>
                  <a:pt x="394" y="413"/>
                </a:moveTo>
                <a:cubicBezTo>
                  <a:pt x="583" y="202"/>
                  <a:pt x="833" y="6"/>
                  <a:pt x="1451" y="2"/>
                </a:cubicBezTo>
                <a:cubicBezTo>
                  <a:pt x="1692" y="0"/>
                  <a:pt x="2061" y="57"/>
                  <a:pt x="2347" y="360"/>
                </a:cubicBezTo>
                <a:cubicBezTo>
                  <a:pt x="2521" y="543"/>
                  <a:pt x="2649" y="774"/>
                  <a:pt x="2612" y="1153"/>
                </a:cubicBezTo>
                <a:cubicBezTo>
                  <a:pt x="2604" y="1235"/>
                  <a:pt x="2487" y="1330"/>
                  <a:pt x="2570" y="1488"/>
                </a:cubicBezTo>
                <a:cubicBezTo>
                  <a:pt x="2570" y="1488"/>
                  <a:pt x="2746" y="1799"/>
                  <a:pt x="2740" y="1851"/>
                </a:cubicBezTo>
                <a:cubicBezTo>
                  <a:pt x="2740" y="1851"/>
                  <a:pt x="2743" y="1946"/>
                  <a:pt x="2597" y="1949"/>
                </a:cubicBezTo>
                <a:cubicBezTo>
                  <a:pt x="2597" y="1949"/>
                  <a:pt x="2560" y="1953"/>
                  <a:pt x="2571" y="2034"/>
                </a:cubicBezTo>
                <a:lnTo>
                  <a:pt x="2573" y="2151"/>
                </a:lnTo>
                <a:cubicBezTo>
                  <a:pt x="2573" y="2151"/>
                  <a:pt x="2568" y="2187"/>
                  <a:pt x="2504" y="2208"/>
                </a:cubicBezTo>
                <a:cubicBezTo>
                  <a:pt x="2504" y="2208"/>
                  <a:pt x="2492" y="2220"/>
                  <a:pt x="2510" y="2243"/>
                </a:cubicBezTo>
                <a:cubicBezTo>
                  <a:pt x="2510" y="2243"/>
                  <a:pt x="2544" y="2281"/>
                  <a:pt x="2486" y="2362"/>
                </a:cubicBezTo>
                <a:cubicBezTo>
                  <a:pt x="2464" y="2392"/>
                  <a:pt x="2429" y="2429"/>
                  <a:pt x="2451" y="2505"/>
                </a:cubicBezTo>
                <a:cubicBezTo>
                  <a:pt x="2451" y="2505"/>
                  <a:pt x="2478" y="2653"/>
                  <a:pt x="2420" y="2688"/>
                </a:cubicBezTo>
                <a:cubicBezTo>
                  <a:pt x="2420" y="2688"/>
                  <a:pt x="2354" y="2766"/>
                  <a:pt x="2089" y="2734"/>
                </a:cubicBezTo>
                <a:cubicBezTo>
                  <a:pt x="1997" y="2722"/>
                  <a:pt x="1825" y="2678"/>
                  <a:pt x="1723" y="2806"/>
                </a:cubicBezTo>
                <a:cubicBezTo>
                  <a:pt x="1723" y="2806"/>
                  <a:pt x="1479" y="3269"/>
                  <a:pt x="1461" y="3379"/>
                </a:cubicBezTo>
                <a:cubicBezTo>
                  <a:pt x="1461" y="3379"/>
                  <a:pt x="1045" y="2638"/>
                  <a:pt x="537" y="2523"/>
                </a:cubicBezTo>
                <a:cubicBezTo>
                  <a:pt x="537" y="2523"/>
                  <a:pt x="660" y="2244"/>
                  <a:pt x="409" y="1883"/>
                </a:cubicBezTo>
                <a:cubicBezTo>
                  <a:pt x="409" y="1883"/>
                  <a:pt x="93" y="1467"/>
                  <a:pt x="84" y="1238"/>
                </a:cubicBezTo>
                <a:cubicBezTo>
                  <a:pt x="84" y="1238"/>
                  <a:pt x="0" y="852"/>
                  <a:pt x="394" y="413"/>
                </a:cubicBezTo>
                <a:close/>
                <a:moveTo>
                  <a:pt x="806" y="1794"/>
                </a:moveTo>
                <a:cubicBezTo>
                  <a:pt x="1021" y="1802"/>
                  <a:pt x="1032" y="1658"/>
                  <a:pt x="1132" y="1547"/>
                </a:cubicBezTo>
                <a:cubicBezTo>
                  <a:pt x="1147" y="1548"/>
                  <a:pt x="1161" y="1550"/>
                  <a:pt x="1176" y="1550"/>
                </a:cubicBezTo>
                <a:cubicBezTo>
                  <a:pt x="1428" y="1557"/>
                  <a:pt x="1382" y="1290"/>
                  <a:pt x="1480" y="1217"/>
                </a:cubicBezTo>
                <a:cubicBezTo>
                  <a:pt x="1715" y="1042"/>
                  <a:pt x="2047" y="1194"/>
                  <a:pt x="2220" y="1017"/>
                </a:cubicBezTo>
                <a:cubicBezTo>
                  <a:pt x="2276" y="960"/>
                  <a:pt x="2323" y="906"/>
                  <a:pt x="2331" y="832"/>
                </a:cubicBezTo>
                <a:cubicBezTo>
                  <a:pt x="2348" y="653"/>
                  <a:pt x="2307" y="576"/>
                  <a:pt x="2218" y="482"/>
                </a:cubicBezTo>
                <a:cubicBezTo>
                  <a:pt x="1982" y="232"/>
                  <a:pt x="1677" y="179"/>
                  <a:pt x="1462" y="179"/>
                </a:cubicBezTo>
                <a:cubicBezTo>
                  <a:pt x="885" y="184"/>
                  <a:pt x="684" y="356"/>
                  <a:pt x="526" y="532"/>
                </a:cubicBezTo>
                <a:cubicBezTo>
                  <a:pt x="266" y="822"/>
                  <a:pt x="250" y="1072"/>
                  <a:pt x="254" y="1162"/>
                </a:cubicBezTo>
                <a:cubicBezTo>
                  <a:pt x="254" y="1173"/>
                  <a:pt x="251" y="1184"/>
                  <a:pt x="251" y="1195"/>
                </a:cubicBezTo>
                <a:cubicBezTo>
                  <a:pt x="251" y="1526"/>
                  <a:pt x="500" y="1784"/>
                  <a:pt x="806" y="1794"/>
                </a:cubicBezTo>
                <a:close/>
              </a:path>
            </a:pathLst>
          </a:custGeom>
          <a:solidFill>
            <a:schemeClr val="accent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7" name="Freeform 6">
            <a:extLst>
              <a:ext uri="{FF2B5EF4-FFF2-40B4-BE49-F238E27FC236}">
                <a16:creationId xmlns:a16="http://schemas.microsoft.com/office/drawing/2014/main" id="{C8CE90BF-721F-9778-057F-FE014EAB1DBB}"/>
              </a:ext>
            </a:extLst>
          </p:cNvPr>
          <p:cNvSpPr>
            <a:spLocks noEditPoints="1"/>
          </p:cNvSpPr>
          <p:nvPr/>
        </p:nvSpPr>
        <p:spPr bwMode="auto">
          <a:xfrm>
            <a:off x="8018047" y="3506302"/>
            <a:ext cx="1961914" cy="2411745"/>
          </a:xfrm>
          <a:custGeom>
            <a:avLst/>
            <a:gdLst>
              <a:gd name="T0" fmla="*/ 2352 w 2745"/>
              <a:gd name="T1" fmla="*/ 414 h 3379"/>
              <a:gd name="T2" fmla="*/ 1295 w 2745"/>
              <a:gd name="T3" fmla="*/ 2 h 3379"/>
              <a:gd name="T4" fmla="*/ 398 w 2745"/>
              <a:gd name="T5" fmla="*/ 361 h 3379"/>
              <a:gd name="T6" fmla="*/ 134 w 2745"/>
              <a:gd name="T7" fmla="*/ 1153 h 3379"/>
              <a:gd name="T8" fmla="*/ 176 w 2745"/>
              <a:gd name="T9" fmla="*/ 1489 h 3379"/>
              <a:gd name="T10" fmla="*/ 6 w 2745"/>
              <a:gd name="T11" fmla="*/ 1851 h 3379"/>
              <a:gd name="T12" fmla="*/ 149 w 2745"/>
              <a:gd name="T13" fmla="*/ 1949 h 3379"/>
              <a:gd name="T14" fmla="*/ 175 w 2745"/>
              <a:gd name="T15" fmla="*/ 2034 h 3379"/>
              <a:gd name="T16" fmla="*/ 173 w 2745"/>
              <a:gd name="T17" fmla="*/ 2152 h 3379"/>
              <a:gd name="T18" fmla="*/ 242 w 2745"/>
              <a:gd name="T19" fmla="*/ 2208 h 3379"/>
              <a:gd name="T20" fmla="*/ 236 w 2745"/>
              <a:gd name="T21" fmla="*/ 2244 h 3379"/>
              <a:gd name="T22" fmla="*/ 260 w 2745"/>
              <a:gd name="T23" fmla="*/ 2362 h 3379"/>
              <a:gd name="T24" fmla="*/ 295 w 2745"/>
              <a:gd name="T25" fmla="*/ 2506 h 3379"/>
              <a:gd name="T26" fmla="*/ 326 w 2745"/>
              <a:gd name="T27" fmla="*/ 2689 h 3379"/>
              <a:gd name="T28" fmla="*/ 657 w 2745"/>
              <a:gd name="T29" fmla="*/ 2734 h 3379"/>
              <a:gd name="T30" fmla="*/ 1022 w 2745"/>
              <a:gd name="T31" fmla="*/ 2806 h 3379"/>
              <a:gd name="T32" fmla="*/ 1285 w 2745"/>
              <a:gd name="T33" fmla="*/ 3379 h 3379"/>
              <a:gd name="T34" fmla="*/ 2209 w 2745"/>
              <a:gd name="T35" fmla="*/ 2524 h 3379"/>
              <a:gd name="T36" fmla="*/ 2337 w 2745"/>
              <a:gd name="T37" fmla="*/ 1883 h 3379"/>
              <a:gd name="T38" fmla="*/ 2662 w 2745"/>
              <a:gd name="T39" fmla="*/ 1238 h 3379"/>
              <a:gd name="T40" fmla="*/ 2352 w 2745"/>
              <a:gd name="T41" fmla="*/ 414 h 3379"/>
              <a:gd name="T42" fmla="*/ 1940 w 2745"/>
              <a:gd name="T43" fmla="*/ 1795 h 3379"/>
              <a:gd name="T44" fmla="*/ 1614 w 2745"/>
              <a:gd name="T45" fmla="*/ 1548 h 3379"/>
              <a:gd name="T46" fmla="*/ 1570 w 2745"/>
              <a:gd name="T47" fmla="*/ 1550 h 3379"/>
              <a:gd name="T48" fmla="*/ 1266 w 2745"/>
              <a:gd name="T49" fmla="*/ 1217 h 3379"/>
              <a:gd name="T50" fmla="*/ 526 w 2745"/>
              <a:gd name="T51" fmla="*/ 1018 h 3379"/>
              <a:gd name="T52" fmla="*/ 415 w 2745"/>
              <a:gd name="T53" fmla="*/ 833 h 3379"/>
              <a:gd name="T54" fmla="*/ 527 w 2745"/>
              <a:gd name="T55" fmla="*/ 483 h 3379"/>
              <a:gd name="T56" fmla="*/ 1283 w 2745"/>
              <a:gd name="T57" fmla="*/ 180 h 3379"/>
              <a:gd name="T58" fmla="*/ 2219 w 2745"/>
              <a:gd name="T59" fmla="*/ 532 h 3379"/>
              <a:gd name="T60" fmla="*/ 2492 w 2745"/>
              <a:gd name="T61" fmla="*/ 1163 h 3379"/>
              <a:gd name="T62" fmla="*/ 2494 w 2745"/>
              <a:gd name="T63" fmla="*/ 1195 h 3379"/>
              <a:gd name="T64" fmla="*/ 1940 w 2745"/>
              <a:gd name="T65" fmla="*/ 1795 h 3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45" h="3379">
                <a:moveTo>
                  <a:pt x="2352" y="414"/>
                </a:moveTo>
                <a:cubicBezTo>
                  <a:pt x="2163" y="203"/>
                  <a:pt x="1913" y="7"/>
                  <a:pt x="1295" y="2"/>
                </a:cubicBezTo>
                <a:cubicBezTo>
                  <a:pt x="1053" y="0"/>
                  <a:pt x="685" y="57"/>
                  <a:pt x="398" y="361"/>
                </a:cubicBezTo>
                <a:cubicBezTo>
                  <a:pt x="225" y="544"/>
                  <a:pt x="97" y="775"/>
                  <a:pt x="134" y="1153"/>
                </a:cubicBezTo>
                <a:cubicBezTo>
                  <a:pt x="142" y="1235"/>
                  <a:pt x="259" y="1330"/>
                  <a:pt x="176" y="1489"/>
                </a:cubicBezTo>
                <a:cubicBezTo>
                  <a:pt x="176" y="1489"/>
                  <a:pt x="0" y="1800"/>
                  <a:pt x="6" y="1851"/>
                </a:cubicBezTo>
                <a:cubicBezTo>
                  <a:pt x="6" y="1851"/>
                  <a:pt x="2" y="1946"/>
                  <a:pt x="149" y="1949"/>
                </a:cubicBezTo>
                <a:cubicBezTo>
                  <a:pt x="149" y="1949"/>
                  <a:pt x="185" y="1954"/>
                  <a:pt x="175" y="2034"/>
                </a:cubicBezTo>
                <a:lnTo>
                  <a:pt x="173" y="2152"/>
                </a:lnTo>
                <a:cubicBezTo>
                  <a:pt x="173" y="2152"/>
                  <a:pt x="178" y="2187"/>
                  <a:pt x="242" y="2208"/>
                </a:cubicBezTo>
                <a:cubicBezTo>
                  <a:pt x="242" y="2208"/>
                  <a:pt x="254" y="2220"/>
                  <a:pt x="236" y="2244"/>
                </a:cubicBezTo>
                <a:cubicBezTo>
                  <a:pt x="236" y="2244"/>
                  <a:pt x="202" y="2281"/>
                  <a:pt x="260" y="2362"/>
                </a:cubicBezTo>
                <a:cubicBezTo>
                  <a:pt x="282" y="2392"/>
                  <a:pt x="316" y="2430"/>
                  <a:pt x="295" y="2506"/>
                </a:cubicBezTo>
                <a:cubicBezTo>
                  <a:pt x="295" y="2506"/>
                  <a:pt x="268" y="2654"/>
                  <a:pt x="326" y="2689"/>
                </a:cubicBezTo>
                <a:cubicBezTo>
                  <a:pt x="326" y="2689"/>
                  <a:pt x="392" y="2767"/>
                  <a:pt x="657" y="2734"/>
                </a:cubicBezTo>
                <a:cubicBezTo>
                  <a:pt x="749" y="2723"/>
                  <a:pt x="920" y="2678"/>
                  <a:pt x="1022" y="2806"/>
                </a:cubicBezTo>
                <a:cubicBezTo>
                  <a:pt x="1022" y="2806"/>
                  <a:pt x="1266" y="3269"/>
                  <a:pt x="1285" y="3379"/>
                </a:cubicBezTo>
                <a:cubicBezTo>
                  <a:pt x="1285" y="3379"/>
                  <a:pt x="1701" y="2638"/>
                  <a:pt x="2209" y="2524"/>
                </a:cubicBezTo>
                <a:cubicBezTo>
                  <a:pt x="2209" y="2524"/>
                  <a:pt x="2085" y="2245"/>
                  <a:pt x="2337" y="1883"/>
                </a:cubicBezTo>
                <a:cubicBezTo>
                  <a:pt x="2337" y="1883"/>
                  <a:pt x="2653" y="1467"/>
                  <a:pt x="2662" y="1238"/>
                </a:cubicBezTo>
                <a:cubicBezTo>
                  <a:pt x="2662" y="1238"/>
                  <a:pt x="2745" y="853"/>
                  <a:pt x="2352" y="414"/>
                </a:cubicBezTo>
                <a:close/>
                <a:moveTo>
                  <a:pt x="1940" y="1795"/>
                </a:moveTo>
                <a:cubicBezTo>
                  <a:pt x="1725" y="1802"/>
                  <a:pt x="1714" y="1659"/>
                  <a:pt x="1614" y="1548"/>
                </a:cubicBezTo>
                <a:cubicBezTo>
                  <a:pt x="1599" y="1549"/>
                  <a:pt x="1585" y="1550"/>
                  <a:pt x="1570" y="1550"/>
                </a:cubicBezTo>
                <a:cubicBezTo>
                  <a:pt x="1318" y="1558"/>
                  <a:pt x="1364" y="1290"/>
                  <a:pt x="1266" y="1217"/>
                </a:cubicBezTo>
                <a:cubicBezTo>
                  <a:pt x="1031" y="1043"/>
                  <a:pt x="699" y="1195"/>
                  <a:pt x="526" y="1018"/>
                </a:cubicBezTo>
                <a:cubicBezTo>
                  <a:pt x="470" y="961"/>
                  <a:pt x="422" y="906"/>
                  <a:pt x="415" y="833"/>
                </a:cubicBezTo>
                <a:cubicBezTo>
                  <a:pt x="397" y="654"/>
                  <a:pt x="439" y="576"/>
                  <a:pt x="527" y="483"/>
                </a:cubicBezTo>
                <a:cubicBezTo>
                  <a:pt x="764" y="232"/>
                  <a:pt x="1069" y="180"/>
                  <a:pt x="1283" y="180"/>
                </a:cubicBezTo>
                <a:cubicBezTo>
                  <a:pt x="1860" y="184"/>
                  <a:pt x="2062" y="356"/>
                  <a:pt x="2219" y="532"/>
                </a:cubicBezTo>
                <a:cubicBezTo>
                  <a:pt x="2479" y="823"/>
                  <a:pt x="2496" y="1073"/>
                  <a:pt x="2492" y="1163"/>
                </a:cubicBezTo>
                <a:cubicBezTo>
                  <a:pt x="2492" y="1174"/>
                  <a:pt x="2494" y="1184"/>
                  <a:pt x="2494" y="1195"/>
                </a:cubicBezTo>
                <a:cubicBezTo>
                  <a:pt x="2494" y="1526"/>
                  <a:pt x="2246" y="1784"/>
                  <a:pt x="1940" y="1795"/>
                </a:cubicBezTo>
                <a:close/>
              </a:path>
            </a:pathLst>
          </a:custGeom>
          <a:solidFill>
            <a:schemeClr val="accent2"/>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dirty="0">
              <a:latin typeface="Amazon Ember" panose="02000000000000000000" pitchFamily="2" charset="0"/>
              <a:ea typeface="Amazon Ember" panose="02000000000000000000" pitchFamily="2" charset="0"/>
            </a:endParaRPr>
          </a:p>
        </p:txBody>
      </p:sp>
      <p:sp>
        <p:nvSpPr>
          <p:cNvPr id="8" name="Freeform 7">
            <a:extLst>
              <a:ext uri="{FF2B5EF4-FFF2-40B4-BE49-F238E27FC236}">
                <a16:creationId xmlns:a16="http://schemas.microsoft.com/office/drawing/2014/main" id="{9A6B089D-A25C-44C0-BA8C-0B264AE304CC}"/>
              </a:ext>
            </a:extLst>
          </p:cNvPr>
          <p:cNvSpPr>
            <a:spLocks noEditPoints="1"/>
          </p:cNvSpPr>
          <p:nvPr/>
        </p:nvSpPr>
        <p:spPr bwMode="auto">
          <a:xfrm>
            <a:off x="6053424" y="3662117"/>
            <a:ext cx="1899588" cy="1428078"/>
          </a:xfrm>
          <a:custGeom>
            <a:avLst/>
            <a:gdLst>
              <a:gd name="T0" fmla="*/ 1240 w 2656"/>
              <a:gd name="T1" fmla="*/ 0 h 2001"/>
              <a:gd name="T2" fmla="*/ 0 w 2656"/>
              <a:gd name="T3" fmla="*/ 864 h 2001"/>
              <a:gd name="T4" fmla="*/ 1240 w 2656"/>
              <a:gd name="T5" fmla="*/ 1728 h 2001"/>
              <a:gd name="T6" fmla="*/ 1834 w 2656"/>
              <a:gd name="T7" fmla="*/ 1623 h 2001"/>
              <a:gd name="T8" fmla="*/ 2656 w 2656"/>
              <a:gd name="T9" fmla="*/ 2001 h 2001"/>
              <a:gd name="T10" fmla="*/ 2219 w 2656"/>
              <a:gd name="T11" fmla="*/ 1613 h 2001"/>
              <a:gd name="T12" fmla="*/ 2156 w 2656"/>
              <a:gd name="T13" fmla="*/ 1447 h 2001"/>
              <a:gd name="T14" fmla="*/ 2481 w 2656"/>
              <a:gd name="T15" fmla="*/ 864 h 2001"/>
              <a:gd name="T16" fmla="*/ 1240 w 2656"/>
              <a:gd name="T17" fmla="*/ 0 h 2001"/>
              <a:gd name="T18" fmla="*/ 1240 w 2656"/>
              <a:gd name="T19" fmla="*/ 69 h 2001"/>
              <a:gd name="T20" fmla="*/ 2412 w 2656"/>
              <a:gd name="T21" fmla="*/ 864 h 2001"/>
              <a:gd name="T22" fmla="*/ 2115 w 2656"/>
              <a:gd name="T23" fmla="*/ 1392 h 2001"/>
              <a:gd name="T24" fmla="*/ 2080 w 2656"/>
              <a:gd name="T25" fmla="*/ 1418 h 2001"/>
              <a:gd name="T26" fmla="*/ 2089 w 2656"/>
              <a:gd name="T27" fmla="*/ 1460 h 2001"/>
              <a:gd name="T28" fmla="*/ 2160 w 2656"/>
              <a:gd name="T29" fmla="*/ 1648 h 2001"/>
              <a:gd name="T30" fmla="*/ 2195 w 2656"/>
              <a:gd name="T31" fmla="*/ 1700 h 2001"/>
              <a:gd name="T32" fmla="*/ 1858 w 2656"/>
              <a:gd name="T33" fmla="*/ 1558 h 2001"/>
              <a:gd name="T34" fmla="*/ 1833 w 2656"/>
              <a:gd name="T35" fmla="*/ 1549 h 2001"/>
              <a:gd name="T36" fmla="*/ 1809 w 2656"/>
              <a:gd name="T37" fmla="*/ 1558 h 2001"/>
              <a:gd name="T38" fmla="*/ 1240 w 2656"/>
              <a:gd name="T39" fmla="*/ 1659 h 2001"/>
              <a:gd name="T40" fmla="*/ 69 w 2656"/>
              <a:gd name="T41" fmla="*/ 864 h 2001"/>
              <a:gd name="T42" fmla="*/ 1240 w 2656"/>
              <a:gd name="T43" fmla="*/ 69 h 2001"/>
              <a:gd name="T44" fmla="*/ 1240 w 2656"/>
              <a:gd name="T45" fmla="*/ 69 h 2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656" h="2001">
                <a:moveTo>
                  <a:pt x="1240" y="0"/>
                </a:moveTo>
                <a:cubicBezTo>
                  <a:pt x="555" y="0"/>
                  <a:pt x="0" y="387"/>
                  <a:pt x="0" y="864"/>
                </a:cubicBezTo>
                <a:cubicBezTo>
                  <a:pt x="0" y="1341"/>
                  <a:pt x="555" y="1728"/>
                  <a:pt x="1240" y="1728"/>
                </a:cubicBezTo>
                <a:cubicBezTo>
                  <a:pt x="1455" y="1728"/>
                  <a:pt x="1657" y="1690"/>
                  <a:pt x="1834" y="1623"/>
                </a:cubicBezTo>
                <a:cubicBezTo>
                  <a:pt x="2181" y="1754"/>
                  <a:pt x="2656" y="2001"/>
                  <a:pt x="2656" y="2001"/>
                </a:cubicBezTo>
                <a:cubicBezTo>
                  <a:pt x="2656" y="2001"/>
                  <a:pt x="2346" y="1826"/>
                  <a:pt x="2219" y="1613"/>
                </a:cubicBezTo>
                <a:cubicBezTo>
                  <a:pt x="2186" y="1558"/>
                  <a:pt x="2167" y="1501"/>
                  <a:pt x="2156" y="1447"/>
                </a:cubicBezTo>
                <a:cubicBezTo>
                  <a:pt x="2358" y="1293"/>
                  <a:pt x="2481" y="1089"/>
                  <a:pt x="2481" y="864"/>
                </a:cubicBezTo>
                <a:cubicBezTo>
                  <a:pt x="2481" y="387"/>
                  <a:pt x="1926" y="0"/>
                  <a:pt x="1240" y="0"/>
                </a:cubicBezTo>
                <a:moveTo>
                  <a:pt x="1240" y="69"/>
                </a:moveTo>
                <a:cubicBezTo>
                  <a:pt x="1887" y="69"/>
                  <a:pt x="2412" y="426"/>
                  <a:pt x="2412" y="864"/>
                </a:cubicBezTo>
                <a:cubicBezTo>
                  <a:pt x="2412" y="1058"/>
                  <a:pt x="2307" y="1246"/>
                  <a:pt x="2115" y="1392"/>
                </a:cubicBezTo>
                <a:lnTo>
                  <a:pt x="2080" y="1418"/>
                </a:lnTo>
                <a:lnTo>
                  <a:pt x="2089" y="1460"/>
                </a:lnTo>
                <a:cubicBezTo>
                  <a:pt x="2103" y="1529"/>
                  <a:pt x="2126" y="1593"/>
                  <a:pt x="2160" y="1648"/>
                </a:cubicBezTo>
                <a:cubicBezTo>
                  <a:pt x="2170" y="1666"/>
                  <a:pt x="2182" y="1683"/>
                  <a:pt x="2195" y="1700"/>
                </a:cubicBezTo>
                <a:cubicBezTo>
                  <a:pt x="2082" y="1649"/>
                  <a:pt x="1965" y="1599"/>
                  <a:pt x="1858" y="1558"/>
                </a:cubicBezTo>
                <a:lnTo>
                  <a:pt x="1833" y="1549"/>
                </a:lnTo>
                <a:lnTo>
                  <a:pt x="1809" y="1558"/>
                </a:lnTo>
                <a:cubicBezTo>
                  <a:pt x="1636" y="1624"/>
                  <a:pt x="1439" y="1659"/>
                  <a:pt x="1240" y="1659"/>
                </a:cubicBezTo>
                <a:cubicBezTo>
                  <a:pt x="594" y="1659"/>
                  <a:pt x="69" y="1302"/>
                  <a:pt x="69" y="864"/>
                </a:cubicBezTo>
                <a:cubicBezTo>
                  <a:pt x="69" y="426"/>
                  <a:pt x="594" y="69"/>
                  <a:pt x="1240" y="69"/>
                </a:cubicBezTo>
                <a:lnTo>
                  <a:pt x="1240" y="69"/>
                </a:lnTo>
                <a:close/>
              </a:path>
            </a:pathLst>
          </a:custGeom>
          <a:solidFill>
            <a:schemeClr val="accent2"/>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9" name="Freeform 8">
            <a:extLst>
              <a:ext uri="{FF2B5EF4-FFF2-40B4-BE49-F238E27FC236}">
                <a16:creationId xmlns:a16="http://schemas.microsoft.com/office/drawing/2014/main" id="{B68CD222-5F01-DB62-119C-AC672E8A9B31}"/>
              </a:ext>
            </a:extLst>
          </p:cNvPr>
          <p:cNvSpPr>
            <a:spLocks noEditPoints="1"/>
          </p:cNvSpPr>
          <p:nvPr/>
        </p:nvSpPr>
        <p:spPr bwMode="auto">
          <a:xfrm>
            <a:off x="2915445" y="1106751"/>
            <a:ext cx="581258" cy="714039"/>
          </a:xfrm>
          <a:custGeom>
            <a:avLst/>
            <a:gdLst>
              <a:gd name="T0" fmla="*/ 697 w 813"/>
              <a:gd name="T1" fmla="*/ 122 h 1001"/>
              <a:gd name="T2" fmla="*/ 384 w 813"/>
              <a:gd name="T3" fmla="*/ 0 h 1001"/>
              <a:gd name="T4" fmla="*/ 118 w 813"/>
              <a:gd name="T5" fmla="*/ 106 h 1001"/>
              <a:gd name="T6" fmla="*/ 39 w 813"/>
              <a:gd name="T7" fmla="*/ 341 h 1001"/>
              <a:gd name="T8" fmla="*/ 52 w 813"/>
              <a:gd name="T9" fmla="*/ 441 h 1001"/>
              <a:gd name="T10" fmla="*/ 2 w 813"/>
              <a:gd name="T11" fmla="*/ 548 h 1001"/>
              <a:gd name="T12" fmla="*/ 44 w 813"/>
              <a:gd name="T13" fmla="*/ 577 h 1001"/>
              <a:gd name="T14" fmla="*/ 52 w 813"/>
              <a:gd name="T15" fmla="*/ 602 h 1001"/>
              <a:gd name="T16" fmla="*/ 51 w 813"/>
              <a:gd name="T17" fmla="*/ 637 h 1001"/>
              <a:gd name="T18" fmla="*/ 72 w 813"/>
              <a:gd name="T19" fmla="*/ 654 h 1001"/>
              <a:gd name="T20" fmla="*/ 70 w 813"/>
              <a:gd name="T21" fmla="*/ 664 h 1001"/>
              <a:gd name="T22" fmla="*/ 77 w 813"/>
              <a:gd name="T23" fmla="*/ 699 h 1001"/>
              <a:gd name="T24" fmla="*/ 87 w 813"/>
              <a:gd name="T25" fmla="*/ 742 h 1001"/>
              <a:gd name="T26" fmla="*/ 96 w 813"/>
              <a:gd name="T27" fmla="*/ 796 h 1001"/>
              <a:gd name="T28" fmla="*/ 194 w 813"/>
              <a:gd name="T29" fmla="*/ 810 h 1001"/>
              <a:gd name="T30" fmla="*/ 303 w 813"/>
              <a:gd name="T31" fmla="*/ 831 h 1001"/>
              <a:gd name="T32" fmla="*/ 381 w 813"/>
              <a:gd name="T33" fmla="*/ 1001 h 1001"/>
              <a:gd name="T34" fmla="*/ 654 w 813"/>
              <a:gd name="T35" fmla="*/ 747 h 1001"/>
              <a:gd name="T36" fmla="*/ 692 w 813"/>
              <a:gd name="T37" fmla="*/ 558 h 1001"/>
              <a:gd name="T38" fmla="*/ 789 w 813"/>
              <a:gd name="T39" fmla="*/ 366 h 1001"/>
              <a:gd name="T40" fmla="*/ 697 w 813"/>
              <a:gd name="T41" fmla="*/ 122 h 1001"/>
              <a:gd name="T42" fmla="*/ 575 w 813"/>
              <a:gd name="T43" fmla="*/ 531 h 1001"/>
              <a:gd name="T44" fmla="*/ 478 w 813"/>
              <a:gd name="T45" fmla="*/ 458 h 1001"/>
              <a:gd name="T46" fmla="*/ 465 w 813"/>
              <a:gd name="T47" fmla="*/ 459 h 1001"/>
              <a:gd name="T48" fmla="*/ 375 w 813"/>
              <a:gd name="T49" fmla="*/ 360 h 1001"/>
              <a:gd name="T50" fmla="*/ 156 w 813"/>
              <a:gd name="T51" fmla="*/ 301 h 1001"/>
              <a:gd name="T52" fmla="*/ 123 w 813"/>
              <a:gd name="T53" fmla="*/ 246 h 1001"/>
              <a:gd name="T54" fmla="*/ 156 w 813"/>
              <a:gd name="T55" fmla="*/ 143 h 1001"/>
              <a:gd name="T56" fmla="*/ 380 w 813"/>
              <a:gd name="T57" fmla="*/ 53 h 1001"/>
              <a:gd name="T58" fmla="*/ 657 w 813"/>
              <a:gd name="T59" fmla="*/ 157 h 1001"/>
              <a:gd name="T60" fmla="*/ 738 w 813"/>
              <a:gd name="T61" fmla="*/ 344 h 1001"/>
              <a:gd name="T62" fmla="*/ 739 w 813"/>
              <a:gd name="T63" fmla="*/ 354 h 1001"/>
              <a:gd name="T64" fmla="*/ 575 w 813"/>
              <a:gd name="T65" fmla="*/ 531 h 10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13" h="1001">
                <a:moveTo>
                  <a:pt x="697" y="122"/>
                </a:moveTo>
                <a:cubicBezTo>
                  <a:pt x="641" y="60"/>
                  <a:pt x="567" y="2"/>
                  <a:pt x="384" y="0"/>
                </a:cubicBezTo>
                <a:cubicBezTo>
                  <a:pt x="312" y="0"/>
                  <a:pt x="203" y="17"/>
                  <a:pt x="118" y="106"/>
                </a:cubicBezTo>
                <a:cubicBezTo>
                  <a:pt x="67" y="161"/>
                  <a:pt x="29" y="229"/>
                  <a:pt x="39" y="341"/>
                </a:cubicBezTo>
                <a:cubicBezTo>
                  <a:pt x="42" y="365"/>
                  <a:pt x="76" y="394"/>
                  <a:pt x="52" y="441"/>
                </a:cubicBezTo>
                <a:cubicBezTo>
                  <a:pt x="52" y="441"/>
                  <a:pt x="0" y="533"/>
                  <a:pt x="2" y="548"/>
                </a:cubicBezTo>
                <a:cubicBezTo>
                  <a:pt x="2" y="548"/>
                  <a:pt x="1" y="576"/>
                  <a:pt x="44" y="577"/>
                </a:cubicBezTo>
                <a:cubicBezTo>
                  <a:pt x="44" y="577"/>
                  <a:pt x="55" y="578"/>
                  <a:pt x="52" y="602"/>
                </a:cubicBezTo>
                <a:lnTo>
                  <a:pt x="51" y="637"/>
                </a:lnTo>
                <a:cubicBezTo>
                  <a:pt x="51" y="637"/>
                  <a:pt x="53" y="648"/>
                  <a:pt x="72" y="654"/>
                </a:cubicBezTo>
                <a:cubicBezTo>
                  <a:pt x="72" y="654"/>
                  <a:pt x="75" y="657"/>
                  <a:pt x="70" y="664"/>
                </a:cubicBezTo>
                <a:cubicBezTo>
                  <a:pt x="70" y="664"/>
                  <a:pt x="60" y="675"/>
                  <a:pt x="77" y="699"/>
                </a:cubicBezTo>
                <a:cubicBezTo>
                  <a:pt x="83" y="708"/>
                  <a:pt x="94" y="719"/>
                  <a:pt x="87" y="742"/>
                </a:cubicBezTo>
                <a:cubicBezTo>
                  <a:pt x="87" y="742"/>
                  <a:pt x="79" y="786"/>
                  <a:pt x="96" y="796"/>
                </a:cubicBezTo>
                <a:cubicBezTo>
                  <a:pt x="96" y="796"/>
                  <a:pt x="116" y="819"/>
                  <a:pt x="194" y="810"/>
                </a:cubicBezTo>
                <a:cubicBezTo>
                  <a:pt x="222" y="806"/>
                  <a:pt x="273" y="793"/>
                  <a:pt x="303" y="831"/>
                </a:cubicBezTo>
                <a:cubicBezTo>
                  <a:pt x="303" y="831"/>
                  <a:pt x="375" y="968"/>
                  <a:pt x="381" y="1001"/>
                </a:cubicBezTo>
                <a:cubicBezTo>
                  <a:pt x="381" y="1001"/>
                  <a:pt x="504" y="781"/>
                  <a:pt x="654" y="747"/>
                </a:cubicBezTo>
                <a:cubicBezTo>
                  <a:pt x="654" y="747"/>
                  <a:pt x="618" y="665"/>
                  <a:pt x="692" y="558"/>
                </a:cubicBezTo>
                <a:cubicBezTo>
                  <a:pt x="692" y="558"/>
                  <a:pt x="786" y="434"/>
                  <a:pt x="789" y="366"/>
                </a:cubicBezTo>
                <a:cubicBezTo>
                  <a:pt x="789" y="366"/>
                  <a:pt x="813" y="252"/>
                  <a:pt x="697" y="122"/>
                </a:cubicBezTo>
                <a:close/>
                <a:moveTo>
                  <a:pt x="575" y="531"/>
                </a:moveTo>
                <a:cubicBezTo>
                  <a:pt x="511" y="533"/>
                  <a:pt x="508" y="491"/>
                  <a:pt x="478" y="458"/>
                </a:cubicBezTo>
                <a:cubicBezTo>
                  <a:pt x="474" y="458"/>
                  <a:pt x="469" y="459"/>
                  <a:pt x="465" y="459"/>
                </a:cubicBezTo>
                <a:cubicBezTo>
                  <a:pt x="390" y="461"/>
                  <a:pt x="404" y="382"/>
                  <a:pt x="375" y="360"/>
                </a:cubicBezTo>
                <a:cubicBezTo>
                  <a:pt x="305" y="308"/>
                  <a:pt x="207" y="353"/>
                  <a:pt x="156" y="301"/>
                </a:cubicBezTo>
                <a:cubicBezTo>
                  <a:pt x="139" y="284"/>
                  <a:pt x="125" y="268"/>
                  <a:pt x="123" y="246"/>
                </a:cubicBezTo>
                <a:cubicBezTo>
                  <a:pt x="118" y="193"/>
                  <a:pt x="130" y="170"/>
                  <a:pt x="156" y="143"/>
                </a:cubicBezTo>
                <a:cubicBezTo>
                  <a:pt x="226" y="68"/>
                  <a:pt x="317" y="53"/>
                  <a:pt x="380" y="53"/>
                </a:cubicBezTo>
                <a:cubicBezTo>
                  <a:pt x="551" y="54"/>
                  <a:pt x="611" y="105"/>
                  <a:pt x="657" y="157"/>
                </a:cubicBezTo>
                <a:cubicBezTo>
                  <a:pt x="734" y="243"/>
                  <a:pt x="739" y="317"/>
                  <a:pt x="738" y="344"/>
                </a:cubicBezTo>
                <a:cubicBezTo>
                  <a:pt x="738" y="347"/>
                  <a:pt x="739" y="350"/>
                  <a:pt x="739" y="354"/>
                </a:cubicBezTo>
                <a:cubicBezTo>
                  <a:pt x="739" y="452"/>
                  <a:pt x="665" y="528"/>
                  <a:pt x="575" y="531"/>
                </a:cubicBezTo>
                <a:close/>
              </a:path>
            </a:pathLst>
          </a:custGeom>
          <a:solidFill>
            <a:schemeClr val="accent2"/>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10" name="Freeform 9">
            <a:extLst>
              <a:ext uri="{FF2B5EF4-FFF2-40B4-BE49-F238E27FC236}">
                <a16:creationId xmlns:a16="http://schemas.microsoft.com/office/drawing/2014/main" id="{D4BE6C06-3AB6-7904-53B5-7D775188018D}"/>
              </a:ext>
            </a:extLst>
          </p:cNvPr>
          <p:cNvSpPr>
            <a:spLocks noEditPoints="1"/>
          </p:cNvSpPr>
          <p:nvPr/>
        </p:nvSpPr>
        <p:spPr bwMode="auto">
          <a:xfrm>
            <a:off x="8867578" y="3782704"/>
            <a:ext cx="581258" cy="714039"/>
          </a:xfrm>
          <a:custGeom>
            <a:avLst/>
            <a:gdLst>
              <a:gd name="T0" fmla="*/ 116 w 812"/>
              <a:gd name="T1" fmla="*/ 122 h 999"/>
              <a:gd name="T2" fmla="*/ 429 w 812"/>
              <a:gd name="T3" fmla="*/ 1 h 999"/>
              <a:gd name="T4" fmla="*/ 694 w 812"/>
              <a:gd name="T5" fmla="*/ 107 h 999"/>
              <a:gd name="T6" fmla="*/ 772 w 812"/>
              <a:gd name="T7" fmla="*/ 341 h 999"/>
              <a:gd name="T8" fmla="*/ 759 w 812"/>
              <a:gd name="T9" fmla="*/ 440 h 999"/>
              <a:gd name="T10" fmla="*/ 810 w 812"/>
              <a:gd name="T11" fmla="*/ 547 h 999"/>
              <a:gd name="T12" fmla="*/ 767 w 812"/>
              <a:gd name="T13" fmla="*/ 576 h 999"/>
              <a:gd name="T14" fmla="*/ 760 w 812"/>
              <a:gd name="T15" fmla="*/ 601 h 999"/>
              <a:gd name="T16" fmla="*/ 760 w 812"/>
              <a:gd name="T17" fmla="*/ 636 h 999"/>
              <a:gd name="T18" fmla="*/ 740 w 812"/>
              <a:gd name="T19" fmla="*/ 653 h 999"/>
              <a:gd name="T20" fmla="*/ 742 w 812"/>
              <a:gd name="T21" fmla="*/ 663 h 999"/>
              <a:gd name="T22" fmla="*/ 735 w 812"/>
              <a:gd name="T23" fmla="*/ 698 h 999"/>
              <a:gd name="T24" fmla="*/ 724 w 812"/>
              <a:gd name="T25" fmla="*/ 740 h 999"/>
              <a:gd name="T26" fmla="*/ 715 w 812"/>
              <a:gd name="T27" fmla="*/ 794 h 999"/>
              <a:gd name="T28" fmla="*/ 617 w 812"/>
              <a:gd name="T29" fmla="*/ 808 h 999"/>
              <a:gd name="T30" fmla="*/ 509 w 812"/>
              <a:gd name="T31" fmla="*/ 829 h 999"/>
              <a:gd name="T32" fmla="*/ 432 w 812"/>
              <a:gd name="T33" fmla="*/ 999 h 999"/>
              <a:gd name="T34" fmla="*/ 159 w 812"/>
              <a:gd name="T35" fmla="*/ 746 h 999"/>
              <a:gd name="T36" fmla="*/ 121 w 812"/>
              <a:gd name="T37" fmla="*/ 557 h 999"/>
              <a:gd name="T38" fmla="*/ 25 w 812"/>
              <a:gd name="T39" fmla="*/ 366 h 999"/>
              <a:gd name="T40" fmla="*/ 116 w 812"/>
              <a:gd name="T41" fmla="*/ 122 h 999"/>
              <a:gd name="T42" fmla="*/ 238 w 812"/>
              <a:gd name="T43" fmla="*/ 530 h 999"/>
              <a:gd name="T44" fmla="*/ 335 w 812"/>
              <a:gd name="T45" fmla="*/ 457 h 999"/>
              <a:gd name="T46" fmla="*/ 348 w 812"/>
              <a:gd name="T47" fmla="*/ 458 h 999"/>
              <a:gd name="T48" fmla="*/ 437 w 812"/>
              <a:gd name="T49" fmla="*/ 360 h 999"/>
              <a:gd name="T50" fmla="*/ 656 w 812"/>
              <a:gd name="T51" fmla="*/ 301 h 999"/>
              <a:gd name="T52" fmla="*/ 689 w 812"/>
              <a:gd name="T53" fmla="*/ 246 h 999"/>
              <a:gd name="T54" fmla="*/ 656 w 812"/>
              <a:gd name="T55" fmla="*/ 143 h 999"/>
              <a:gd name="T56" fmla="*/ 432 w 812"/>
              <a:gd name="T57" fmla="*/ 53 h 999"/>
              <a:gd name="T58" fmla="*/ 156 w 812"/>
              <a:gd name="T59" fmla="*/ 157 h 999"/>
              <a:gd name="T60" fmla="*/ 75 w 812"/>
              <a:gd name="T61" fmla="*/ 344 h 999"/>
              <a:gd name="T62" fmla="*/ 74 w 812"/>
              <a:gd name="T63" fmla="*/ 353 h 999"/>
              <a:gd name="T64" fmla="*/ 238 w 812"/>
              <a:gd name="T65" fmla="*/ 530 h 9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812" h="999">
                <a:moveTo>
                  <a:pt x="116" y="122"/>
                </a:moveTo>
                <a:cubicBezTo>
                  <a:pt x="172" y="60"/>
                  <a:pt x="246" y="2"/>
                  <a:pt x="429" y="1"/>
                </a:cubicBezTo>
                <a:cubicBezTo>
                  <a:pt x="500" y="0"/>
                  <a:pt x="609" y="17"/>
                  <a:pt x="694" y="107"/>
                </a:cubicBezTo>
                <a:cubicBezTo>
                  <a:pt x="745" y="161"/>
                  <a:pt x="783" y="229"/>
                  <a:pt x="772" y="341"/>
                </a:cubicBezTo>
                <a:cubicBezTo>
                  <a:pt x="770" y="365"/>
                  <a:pt x="735" y="393"/>
                  <a:pt x="759" y="440"/>
                </a:cubicBezTo>
                <a:cubicBezTo>
                  <a:pt x="759" y="440"/>
                  <a:pt x="812" y="532"/>
                  <a:pt x="810" y="547"/>
                </a:cubicBezTo>
                <a:cubicBezTo>
                  <a:pt x="810" y="547"/>
                  <a:pt x="811" y="575"/>
                  <a:pt x="767" y="576"/>
                </a:cubicBezTo>
                <a:cubicBezTo>
                  <a:pt x="767" y="576"/>
                  <a:pt x="757" y="577"/>
                  <a:pt x="760" y="601"/>
                </a:cubicBezTo>
                <a:lnTo>
                  <a:pt x="760" y="636"/>
                </a:lnTo>
                <a:cubicBezTo>
                  <a:pt x="760" y="636"/>
                  <a:pt x="759" y="646"/>
                  <a:pt x="740" y="653"/>
                </a:cubicBezTo>
                <a:cubicBezTo>
                  <a:pt x="740" y="653"/>
                  <a:pt x="736" y="656"/>
                  <a:pt x="742" y="663"/>
                </a:cubicBezTo>
                <a:cubicBezTo>
                  <a:pt x="742" y="663"/>
                  <a:pt x="752" y="674"/>
                  <a:pt x="735" y="698"/>
                </a:cubicBezTo>
                <a:cubicBezTo>
                  <a:pt x="728" y="707"/>
                  <a:pt x="718" y="718"/>
                  <a:pt x="724" y="740"/>
                </a:cubicBezTo>
                <a:cubicBezTo>
                  <a:pt x="724" y="740"/>
                  <a:pt x="732" y="784"/>
                  <a:pt x="715" y="794"/>
                </a:cubicBezTo>
                <a:cubicBezTo>
                  <a:pt x="715" y="794"/>
                  <a:pt x="696" y="818"/>
                  <a:pt x="617" y="808"/>
                </a:cubicBezTo>
                <a:cubicBezTo>
                  <a:pt x="590" y="805"/>
                  <a:pt x="539" y="791"/>
                  <a:pt x="509" y="829"/>
                </a:cubicBezTo>
                <a:cubicBezTo>
                  <a:pt x="509" y="829"/>
                  <a:pt x="437" y="966"/>
                  <a:pt x="432" y="999"/>
                </a:cubicBezTo>
                <a:cubicBezTo>
                  <a:pt x="432" y="999"/>
                  <a:pt x="309" y="780"/>
                  <a:pt x="159" y="746"/>
                </a:cubicBezTo>
                <a:cubicBezTo>
                  <a:pt x="159" y="746"/>
                  <a:pt x="195" y="663"/>
                  <a:pt x="121" y="557"/>
                </a:cubicBezTo>
                <a:cubicBezTo>
                  <a:pt x="121" y="557"/>
                  <a:pt x="28" y="434"/>
                  <a:pt x="25" y="366"/>
                </a:cubicBezTo>
                <a:cubicBezTo>
                  <a:pt x="25" y="366"/>
                  <a:pt x="0" y="252"/>
                  <a:pt x="116" y="122"/>
                </a:cubicBezTo>
                <a:close/>
                <a:moveTo>
                  <a:pt x="238" y="530"/>
                </a:moveTo>
                <a:cubicBezTo>
                  <a:pt x="302" y="532"/>
                  <a:pt x="305" y="490"/>
                  <a:pt x="335" y="457"/>
                </a:cubicBezTo>
                <a:cubicBezTo>
                  <a:pt x="339" y="458"/>
                  <a:pt x="343" y="458"/>
                  <a:pt x="348" y="458"/>
                </a:cubicBezTo>
                <a:cubicBezTo>
                  <a:pt x="422" y="460"/>
                  <a:pt x="408" y="381"/>
                  <a:pt x="437" y="360"/>
                </a:cubicBezTo>
                <a:cubicBezTo>
                  <a:pt x="507" y="308"/>
                  <a:pt x="605" y="353"/>
                  <a:pt x="656" y="301"/>
                </a:cubicBezTo>
                <a:cubicBezTo>
                  <a:pt x="672" y="284"/>
                  <a:pt x="687" y="268"/>
                  <a:pt x="689" y="246"/>
                </a:cubicBezTo>
                <a:cubicBezTo>
                  <a:pt x="694" y="193"/>
                  <a:pt x="682" y="170"/>
                  <a:pt x="656" y="143"/>
                </a:cubicBezTo>
                <a:cubicBezTo>
                  <a:pt x="586" y="69"/>
                  <a:pt x="496" y="53"/>
                  <a:pt x="432" y="53"/>
                </a:cubicBezTo>
                <a:cubicBezTo>
                  <a:pt x="262" y="54"/>
                  <a:pt x="202" y="105"/>
                  <a:pt x="156" y="157"/>
                </a:cubicBezTo>
                <a:cubicBezTo>
                  <a:pt x="79" y="243"/>
                  <a:pt x="74" y="317"/>
                  <a:pt x="75" y="344"/>
                </a:cubicBezTo>
                <a:cubicBezTo>
                  <a:pt x="75" y="347"/>
                  <a:pt x="74" y="350"/>
                  <a:pt x="74" y="353"/>
                </a:cubicBezTo>
                <a:cubicBezTo>
                  <a:pt x="74" y="451"/>
                  <a:pt x="148" y="527"/>
                  <a:pt x="238" y="530"/>
                </a:cubicBezTo>
                <a:close/>
              </a:path>
            </a:pathLst>
          </a:custGeom>
          <a:solidFill>
            <a:schemeClr val="accent6"/>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11" name="Freeform 10">
            <a:extLst>
              <a:ext uri="{FF2B5EF4-FFF2-40B4-BE49-F238E27FC236}">
                <a16:creationId xmlns:a16="http://schemas.microsoft.com/office/drawing/2014/main" id="{10FE03D1-8B1A-B102-4DD5-32CCABC2DBDD}"/>
              </a:ext>
            </a:extLst>
          </p:cNvPr>
          <p:cNvSpPr>
            <a:spLocks noEditPoints="1"/>
          </p:cNvSpPr>
          <p:nvPr/>
        </p:nvSpPr>
        <p:spPr bwMode="auto">
          <a:xfrm>
            <a:off x="9004424" y="3870774"/>
            <a:ext cx="172074" cy="211366"/>
          </a:xfrm>
          <a:custGeom>
            <a:avLst/>
            <a:gdLst>
              <a:gd name="T0" fmla="*/ 206 w 241"/>
              <a:gd name="T1" fmla="*/ 36 h 296"/>
              <a:gd name="T2" fmla="*/ 114 w 241"/>
              <a:gd name="T3" fmla="*/ 0 h 296"/>
              <a:gd name="T4" fmla="*/ 35 w 241"/>
              <a:gd name="T5" fmla="*/ 32 h 296"/>
              <a:gd name="T6" fmla="*/ 12 w 241"/>
              <a:gd name="T7" fmla="*/ 101 h 296"/>
              <a:gd name="T8" fmla="*/ 16 w 241"/>
              <a:gd name="T9" fmla="*/ 131 h 296"/>
              <a:gd name="T10" fmla="*/ 1 w 241"/>
              <a:gd name="T11" fmla="*/ 162 h 296"/>
              <a:gd name="T12" fmla="*/ 14 w 241"/>
              <a:gd name="T13" fmla="*/ 171 h 296"/>
              <a:gd name="T14" fmla="*/ 16 w 241"/>
              <a:gd name="T15" fmla="*/ 178 h 296"/>
              <a:gd name="T16" fmla="*/ 16 w 241"/>
              <a:gd name="T17" fmla="*/ 189 h 296"/>
              <a:gd name="T18" fmla="*/ 22 w 241"/>
              <a:gd name="T19" fmla="*/ 194 h 296"/>
              <a:gd name="T20" fmla="*/ 21 w 241"/>
              <a:gd name="T21" fmla="*/ 197 h 296"/>
              <a:gd name="T22" fmla="*/ 23 w 241"/>
              <a:gd name="T23" fmla="*/ 207 h 296"/>
              <a:gd name="T24" fmla="*/ 26 w 241"/>
              <a:gd name="T25" fmla="*/ 220 h 296"/>
              <a:gd name="T26" fmla="*/ 29 w 241"/>
              <a:gd name="T27" fmla="*/ 236 h 296"/>
              <a:gd name="T28" fmla="*/ 58 w 241"/>
              <a:gd name="T29" fmla="*/ 240 h 296"/>
              <a:gd name="T30" fmla="*/ 90 w 241"/>
              <a:gd name="T31" fmla="*/ 246 h 296"/>
              <a:gd name="T32" fmla="*/ 113 w 241"/>
              <a:gd name="T33" fmla="*/ 296 h 296"/>
              <a:gd name="T34" fmla="*/ 194 w 241"/>
              <a:gd name="T35" fmla="*/ 221 h 296"/>
              <a:gd name="T36" fmla="*/ 205 w 241"/>
              <a:gd name="T37" fmla="*/ 165 h 296"/>
              <a:gd name="T38" fmla="*/ 234 w 241"/>
              <a:gd name="T39" fmla="*/ 109 h 296"/>
              <a:gd name="T40" fmla="*/ 206 w 241"/>
              <a:gd name="T41" fmla="*/ 36 h 296"/>
              <a:gd name="T42" fmla="*/ 170 w 241"/>
              <a:gd name="T43" fmla="*/ 157 h 296"/>
              <a:gd name="T44" fmla="*/ 142 w 241"/>
              <a:gd name="T45" fmla="*/ 136 h 296"/>
              <a:gd name="T46" fmla="*/ 138 w 241"/>
              <a:gd name="T47" fmla="*/ 136 h 296"/>
              <a:gd name="T48" fmla="*/ 111 w 241"/>
              <a:gd name="T49" fmla="*/ 107 h 296"/>
              <a:gd name="T50" fmla="*/ 47 w 241"/>
              <a:gd name="T51" fmla="*/ 89 h 296"/>
              <a:gd name="T52" fmla="*/ 37 w 241"/>
              <a:gd name="T53" fmla="*/ 73 h 296"/>
              <a:gd name="T54" fmla="*/ 47 w 241"/>
              <a:gd name="T55" fmla="*/ 42 h 296"/>
              <a:gd name="T56" fmla="*/ 113 w 241"/>
              <a:gd name="T57" fmla="*/ 16 h 296"/>
              <a:gd name="T58" fmla="*/ 195 w 241"/>
              <a:gd name="T59" fmla="*/ 47 h 296"/>
              <a:gd name="T60" fmla="*/ 219 w 241"/>
              <a:gd name="T61" fmla="*/ 102 h 296"/>
              <a:gd name="T62" fmla="*/ 219 w 241"/>
              <a:gd name="T63" fmla="*/ 105 h 296"/>
              <a:gd name="T64" fmla="*/ 170 w 241"/>
              <a:gd name="T65" fmla="*/ 157 h 2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41" h="296">
                <a:moveTo>
                  <a:pt x="206" y="36"/>
                </a:moveTo>
                <a:cubicBezTo>
                  <a:pt x="190" y="18"/>
                  <a:pt x="168" y="1"/>
                  <a:pt x="114" y="0"/>
                </a:cubicBezTo>
                <a:cubicBezTo>
                  <a:pt x="93" y="0"/>
                  <a:pt x="60" y="5"/>
                  <a:pt x="35" y="32"/>
                </a:cubicBezTo>
                <a:cubicBezTo>
                  <a:pt x="20" y="48"/>
                  <a:pt x="9" y="68"/>
                  <a:pt x="12" y="101"/>
                </a:cubicBezTo>
                <a:cubicBezTo>
                  <a:pt x="13" y="108"/>
                  <a:pt x="23" y="117"/>
                  <a:pt x="16" y="131"/>
                </a:cubicBezTo>
                <a:cubicBezTo>
                  <a:pt x="16" y="131"/>
                  <a:pt x="0" y="158"/>
                  <a:pt x="1" y="162"/>
                </a:cubicBezTo>
                <a:cubicBezTo>
                  <a:pt x="1" y="162"/>
                  <a:pt x="1" y="171"/>
                  <a:pt x="14" y="171"/>
                </a:cubicBezTo>
                <a:cubicBezTo>
                  <a:pt x="14" y="171"/>
                  <a:pt x="17" y="171"/>
                  <a:pt x="16" y="178"/>
                </a:cubicBezTo>
                <a:lnTo>
                  <a:pt x="16" y="189"/>
                </a:lnTo>
                <a:cubicBezTo>
                  <a:pt x="16" y="189"/>
                  <a:pt x="16" y="192"/>
                  <a:pt x="22" y="194"/>
                </a:cubicBezTo>
                <a:cubicBezTo>
                  <a:pt x="22" y="194"/>
                  <a:pt x="23" y="195"/>
                  <a:pt x="21" y="197"/>
                </a:cubicBezTo>
                <a:cubicBezTo>
                  <a:pt x="21" y="197"/>
                  <a:pt x="18" y="200"/>
                  <a:pt x="23" y="207"/>
                </a:cubicBezTo>
                <a:cubicBezTo>
                  <a:pt x="25" y="210"/>
                  <a:pt x="28" y="213"/>
                  <a:pt x="26" y="220"/>
                </a:cubicBezTo>
                <a:cubicBezTo>
                  <a:pt x="26" y="220"/>
                  <a:pt x="24" y="233"/>
                  <a:pt x="29" y="236"/>
                </a:cubicBezTo>
                <a:cubicBezTo>
                  <a:pt x="29" y="236"/>
                  <a:pt x="35" y="242"/>
                  <a:pt x="58" y="240"/>
                </a:cubicBezTo>
                <a:cubicBezTo>
                  <a:pt x="66" y="239"/>
                  <a:pt x="81" y="235"/>
                  <a:pt x="90" y="246"/>
                </a:cubicBezTo>
                <a:cubicBezTo>
                  <a:pt x="90" y="246"/>
                  <a:pt x="111" y="286"/>
                  <a:pt x="113" y="296"/>
                </a:cubicBezTo>
                <a:cubicBezTo>
                  <a:pt x="113" y="296"/>
                  <a:pt x="149" y="231"/>
                  <a:pt x="194" y="221"/>
                </a:cubicBezTo>
                <a:cubicBezTo>
                  <a:pt x="194" y="221"/>
                  <a:pt x="183" y="197"/>
                  <a:pt x="205" y="165"/>
                </a:cubicBezTo>
                <a:cubicBezTo>
                  <a:pt x="205" y="165"/>
                  <a:pt x="233" y="129"/>
                  <a:pt x="234" y="109"/>
                </a:cubicBezTo>
                <a:cubicBezTo>
                  <a:pt x="234" y="109"/>
                  <a:pt x="241" y="75"/>
                  <a:pt x="206" y="36"/>
                </a:cubicBezTo>
                <a:close/>
                <a:moveTo>
                  <a:pt x="170" y="157"/>
                </a:moveTo>
                <a:cubicBezTo>
                  <a:pt x="152" y="158"/>
                  <a:pt x="151" y="145"/>
                  <a:pt x="142" y="136"/>
                </a:cubicBezTo>
                <a:cubicBezTo>
                  <a:pt x="140" y="136"/>
                  <a:pt x="139" y="136"/>
                  <a:pt x="138" y="136"/>
                </a:cubicBezTo>
                <a:cubicBezTo>
                  <a:pt x="116" y="137"/>
                  <a:pt x="120" y="113"/>
                  <a:pt x="111" y="107"/>
                </a:cubicBezTo>
                <a:cubicBezTo>
                  <a:pt x="91" y="91"/>
                  <a:pt x="62" y="105"/>
                  <a:pt x="47" y="89"/>
                </a:cubicBezTo>
                <a:cubicBezTo>
                  <a:pt x="42" y="84"/>
                  <a:pt x="37" y="80"/>
                  <a:pt x="37" y="73"/>
                </a:cubicBezTo>
                <a:cubicBezTo>
                  <a:pt x="35" y="57"/>
                  <a:pt x="39" y="51"/>
                  <a:pt x="47" y="42"/>
                </a:cubicBezTo>
                <a:cubicBezTo>
                  <a:pt x="67" y="21"/>
                  <a:pt x="94" y="16"/>
                  <a:pt x="113" y="16"/>
                </a:cubicBezTo>
                <a:cubicBezTo>
                  <a:pt x="163" y="16"/>
                  <a:pt x="181" y="31"/>
                  <a:pt x="195" y="47"/>
                </a:cubicBezTo>
                <a:cubicBezTo>
                  <a:pt x="218" y="72"/>
                  <a:pt x="219" y="94"/>
                  <a:pt x="219" y="102"/>
                </a:cubicBezTo>
                <a:cubicBezTo>
                  <a:pt x="219" y="103"/>
                  <a:pt x="219" y="104"/>
                  <a:pt x="219" y="105"/>
                </a:cubicBezTo>
                <a:cubicBezTo>
                  <a:pt x="219" y="134"/>
                  <a:pt x="197" y="156"/>
                  <a:pt x="170" y="157"/>
                </a:cubicBezTo>
                <a:close/>
              </a:path>
            </a:pathLst>
          </a:custGeom>
          <a:solidFill>
            <a:schemeClr val="accent2"/>
          </a:solidFill>
          <a:ln w="0">
            <a:solidFill>
              <a:srgbClr val="000000"/>
            </a:solidFill>
            <a:prstDash val="solid"/>
            <a:round/>
            <a:headEnd/>
            <a:tailEnd/>
          </a:ln>
        </p:spPr>
        <p:txBody>
          <a:bodyPr vert="horz" wrap="square" lIns="91440" tIns="45720" rIns="91440" bIns="45720" numCol="1" anchor="t" anchorCtr="0" compatLnSpc="1">
            <a:prstTxWarp prst="textNoShape">
              <a:avLst/>
            </a:prstTxWarp>
          </a:bodyPr>
          <a:lstStyle/>
          <a:p>
            <a:endParaRPr lang="en-GB">
              <a:latin typeface="Amazon Ember" panose="02000000000000000000" pitchFamily="2" charset="0"/>
              <a:ea typeface="Amazon Ember" panose="02000000000000000000" pitchFamily="2" charset="0"/>
            </a:endParaRPr>
          </a:p>
        </p:txBody>
      </p:sp>
      <p:sp>
        <p:nvSpPr>
          <p:cNvPr id="12" name="TextBox 11">
            <a:extLst>
              <a:ext uri="{FF2B5EF4-FFF2-40B4-BE49-F238E27FC236}">
                <a16:creationId xmlns:a16="http://schemas.microsoft.com/office/drawing/2014/main" id="{DB459533-9900-3796-6671-0700DE34231D}"/>
              </a:ext>
            </a:extLst>
          </p:cNvPr>
          <p:cNvSpPr txBox="1"/>
          <p:nvPr/>
        </p:nvSpPr>
        <p:spPr>
          <a:xfrm>
            <a:off x="4787664" y="1294655"/>
            <a:ext cx="1654620" cy="584775"/>
          </a:xfrm>
          <a:prstGeom prst="rect">
            <a:avLst/>
          </a:prstGeom>
          <a:noFill/>
        </p:spPr>
        <p:txBody>
          <a:bodyPr wrap="none" rtlCol="0">
            <a:spAutoFit/>
          </a:bodyPr>
          <a:lstStyle/>
          <a:p>
            <a:r>
              <a:rPr lang="en-GB" sz="3200" dirty="0">
                <a:latin typeface="Amazon Ember" panose="02000000000000000000" pitchFamily="2" charset="0"/>
                <a:ea typeface="Amazon Ember" panose="02000000000000000000" pitchFamily="2" charset="0"/>
              </a:rPr>
              <a:t>!#@%&amp;?</a:t>
            </a:r>
          </a:p>
        </p:txBody>
      </p:sp>
      <p:sp>
        <p:nvSpPr>
          <p:cNvPr id="13" name="TextBox 12">
            <a:extLst>
              <a:ext uri="{FF2B5EF4-FFF2-40B4-BE49-F238E27FC236}">
                <a16:creationId xmlns:a16="http://schemas.microsoft.com/office/drawing/2014/main" id="{4E1C64FD-AE33-746D-C915-622A2633EFC3}"/>
              </a:ext>
            </a:extLst>
          </p:cNvPr>
          <p:cNvSpPr txBox="1"/>
          <p:nvPr/>
        </p:nvSpPr>
        <p:spPr>
          <a:xfrm>
            <a:off x="3629362" y="1123371"/>
            <a:ext cx="327334" cy="461665"/>
          </a:xfrm>
          <a:prstGeom prst="rect">
            <a:avLst/>
          </a:prstGeom>
          <a:noFill/>
        </p:spPr>
        <p:txBody>
          <a:bodyPr wrap="none" rtlCol="0">
            <a:spAutoFit/>
          </a:bodyPr>
          <a:lstStyle/>
          <a:p>
            <a:r>
              <a:rPr lang="en-GB" sz="2400" dirty="0">
                <a:latin typeface="Amazon Ember" panose="02000000000000000000" pitchFamily="2" charset="0"/>
                <a:ea typeface="Amazon Ember" panose="02000000000000000000" pitchFamily="2" charset="0"/>
              </a:rPr>
              <a:t>?</a:t>
            </a:r>
          </a:p>
        </p:txBody>
      </p:sp>
      <p:sp>
        <p:nvSpPr>
          <p:cNvPr id="14" name="TextBox 13">
            <a:extLst>
              <a:ext uri="{FF2B5EF4-FFF2-40B4-BE49-F238E27FC236}">
                <a16:creationId xmlns:a16="http://schemas.microsoft.com/office/drawing/2014/main" id="{22AC2615-4548-7B00-945B-19ED46EAD742}"/>
              </a:ext>
            </a:extLst>
          </p:cNvPr>
          <p:cNvSpPr txBox="1"/>
          <p:nvPr/>
        </p:nvSpPr>
        <p:spPr>
          <a:xfrm>
            <a:off x="2629931" y="1524455"/>
            <a:ext cx="394660" cy="461665"/>
          </a:xfrm>
          <a:prstGeom prst="rect">
            <a:avLst/>
          </a:prstGeom>
          <a:noFill/>
        </p:spPr>
        <p:txBody>
          <a:bodyPr wrap="none" rtlCol="0">
            <a:spAutoFit/>
          </a:bodyPr>
          <a:lstStyle/>
          <a:p>
            <a:r>
              <a:rPr lang="en-GB" sz="2400" dirty="0">
                <a:latin typeface="Amazon Ember" panose="02000000000000000000" pitchFamily="2" charset="0"/>
                <a:ea typeface="Amazon Ember" panose="02000000000000000000" pitchFamily="2" charset="0"/>
              </a:rPr>
              <a:t>&amp;</a:t>
            </a:r>
          </a:p>
        </p:txBody>
      </p:sp>
      <p:sp>
        <p:nvSpPr>
          <p:cNvPr id="15" name="TextBox 14">
            <a:extLst>
              <a:ext uri="{FF2B5EF4-FFF2-40B4-BE49-F238E27FC236}">
                <a16:creationId xmlns:a16="http://schemas.microsoft.com/office/drawing/2014/main" id="{72D2A335-455C-BFC3-1A7F-448FA2B43E20}"/>
              </a:ext>
            </a:extLst>
          </p:cNvPr>
          <p:cNvSpPr txBox="1"/>
          <p:nvPr/>
        </p:nvSpPr>
        <p:spPr>
          <a:xfrm>
            <a:off x="5456116" y="1294655"/>
            <a:ext cx="317716" cy="584775"/>
          </a:xfrm>
          <a:prstGeom prst="rect">
            <a:avLst/>
          </a:prstGeom>
          <a:noFill/>
        </p:spPr>
        <p:txBody>
          <a:bodyPr wrap="none" rtlCol="0">
            <a:spAutoFit/>
          </a:bodyPr>
          <a:lstStyle/>
          <a:p>
            <a:pPr algn="ctr"/>
            <a:r>
              <a:rPr lang="en-GB" sz="3200" dirty="0">
                <a:latin typeface="Amazon Ember" panose="02000000000000000000" pitchFamily="2" charset="0"/>
                <a:ea typeface="Amazon Ember" panose="02000000000000000000" pitchFamily="2" charset="0"/>
              </a:rPr>
              <a:t>!</a:t>
            </a:r>
          </a:p>
        </p:txBody>
      </p:sp>
      <p:sp>
        <p:nvSpPr>
          <p:cNvPr id="16" name="TextBox 15">
            <a:extLst>
              <a:ext uri="{FF2B5EF4-FFF2-40B4-BE49-F238E27FC236}">
                <a16:creationId xmlns:a16="http://schemas.microsoft.com/office/drawing/2014/main" id="{642AA178-51F8-D4C3-F865-59F9232EC86B}"/>
              </a:ext>
            </a:extLst>
          </p:cNvPr>
          <p:cNvSpPr txBox="1"/>
          <p:nvPr/>
        </p:nvSpPr>
        <p:spPr>
          <a:xfrm>
            <a:off x="6729781" y="3976457"/>
            <a:ext cx="375424" cy="584775"/>
          </a:xfrm>
          <a:prstGeom prst="rect">
            <a:avLst/>
          </a:prstGeom>
          <a:noFill/>
        </p:spPr>
        <p:txBody>
          <a:bodyPr wrap="none" rtlCol="0">
            <a:spAutoFit/>
          </a:bodyPr>
          <a:lstStyle/>
          <a:p>
            <a:pPr algn="ctr"/>
            <a:r>
              <a:rPr lang="en-GB" sz="3200" dirty="0">
                <a:latin typeface="Amazon Ember" panose="02000000000000000000" pitchFamily="2" charset="0"/>
                <a:ea typeface="Amazon Ember" panose="02000000000000000000" pitchFamily="2" charset="0"/>
              </a:rPr>
              <a:t>?</a:t>
            </a:r>
          </a:p>
        </p:txBody>
      </p:sp>
      <p:sp>
        <p:nvSpPr>
          <p:cNvPr id="17" name="TextBox 16">
            <a:extLst>
              <a:ext uri="{FF2B5EF4-FFF2-40B4-BE49-F238E27FC236}">
                <a16:creationId xmlns:a16="http://schemas.microsoft.com/office/drawing/2014/main" id="{86CEB1F2-1EFB-4B74-359C-3E77F06A1DBF}"/>
              </a:ext>
            </a:extLst>
          </p:cNvPr>
          <p:cNvSpPr txBox="1"/>
          <p:nvPr/>
        </p:nvSpPr>
        <p:spPr>
          <a:xfrm>
            <a:off x="5420049" y="1294655"/>
            <a:ext cx="389850" cy="584775"/>
          </a:xfrm>
          <a:prstGeom prst="rect">
            <a:avLst/>
          </a:prstGeom>
          <a:noFill/>
        </p:spPr>
        <p:txBody>
          <a:bodyPr wrap="none" rtlCol="0">
            <a:spAutoFit/>
          </a:bodyPr>
          <a:lstStyle/>
          <a:p>
            <a:pPr algn="ctr"/>
            <a:r>
              <a:rPr lang="en-GB" sz="3200" dirty="0">
                <a:latin typeface="Amazon Ember" panose="02000000000000000000" pitchFamily="2" charset="0"/>
                <a:ea typeface="Amazon Ember" panose="02000000000000000000" pitchFamily="2" charset="0"/>
              </a:rPr>
              <a:t>#</a:t>
            </a:r>
          </a:p>
        </p:txBody>
      </p:sp>
      <p:sp>
        <p:nvSpPr>
          <p:cNvPr id="18" name="TextBox 17">
            <a:extLst>
              <a:ext uri="{FF2B5EF4-FFF2-40B4-BE49-F238E27FC236}">
                <a16:creationId xmlns:a16="http://schemas.microsoft.com/office/drawing/2014/main" id="{D640B2CB-F286-837C-F360-11726610F14C}"/>
              </a:ext>
            </a:extLst>
          </p:cNvPr>
          <p:cNvSpPr txBox="1"/>
          <p:nvPr/>
        </p:nvSpPr>
        <p:spPr>
          <a:xfrm>
            <a:off x="6684898" y="3976457"/>
            <a:ext cx="465191" cy="584775"/>
          </a:xfrm>
          <a:prstGeom prst="rect">
            <a:avLst/>
          </a:prstGeom>
          <a:noFill/>
        </p:spPr>
        <p:txBody>
          <a:bodyPr wrap="none" rtlCol="0">
            <a:spAutoFit/>
          </a:bodyPr>
          <a:lstStyle/>
          <a:p>
            <a:pPr algn="ctr"/>
            <a:r>
              <a:rPr lang="en-GB" sz="3200" dirty="0">
                <a:latin typeface="Amazon Ember" panose="02000000000000000000" pitchFamily="2" charset="0"/>
                <a:ea typeface="Amazon Ember" panose="02000000000000000000" pitchFamily="2" charset="0"/>
              </a:rPr>
              <a:t>&amp;</a:t>
            </a:r>
          </a:p>
        </p:txBody>
      </p:sp>
      <p:sp>
        <p:nvSpPr>
          <p:cNvPr id="19" name="TextBox 18">
            <a:extLst>
              <a:ext uri="{FF2B5EF4-FFF2-40B4-BE49-F238E27FC236}">
                <a16:creationId xmlns:a16="http://schemas.microsoft.com/office/drawing/2014/main" id="{5CAC49E3-0EA8-AD0A-068F-C7BC8D0E9AE5}"/>
              </a:ext>
            </a:extLst>
          </p:cNvPr>
          <p:cNvSpPr txBox="1"/>
          <p:nvPr/>
        </p:nvSpPr>
        <p:spPr>
          <a:xfrm>
            <a:off x="9448836" y="4145323"/>
            <a:ext cx="338554" cy="461665"/>
          </a:xfrm>
          <a:prstGeom prst="rect">
            <a:avLst/>
          </a:prstGeom>
          <a:noFill/>
        </p:spPr>
        <p:txBody>
          <a:bodyPr wrap="none" rtlCol="0">
            <a:spAutoFit/>
          </a:bodyPr>
          <a:lstStyle/>
          <a:p>
            <a:r>
              <a:rPr lang="en-GB" sz="2400" dirty="0">
                <a:latin typeface="Amazon Ember" panose="02000000000000000000" pitchFamily="2" charset="0"/>
                <a:ea typeface="Amazon Ember" panose="02000000000000000000" pitchFamily="2" charset="0"/>
              </a:rPr>
              <a:t>#</a:t>
            </a:r>
          </a:p>
        </p:txBody>
      </p:sp>
      <p:sp>
        <p:nvSpPr>
          <p:cNvPr id="20" name="TextBox 19">
            <a:extLst>
              <a:ext uri="{FF2B5EF4-FFF2-40B4-BE49-F238E27FC236}">
                <a16:creationId xmlns:a16="http://schemas.microsoft.com/office/drawing/2014/main" id="{53AF0244-16F7-C232-CC55-96815EBF2F55}"/>
              </a:ext>
            </a:extLst>
          </p:cNvPr>
          <p:cNvSpPr txBox="1"/>
          <p:nvPr/>
        </p:nvSpPr>
        <p:spPr>
          <a:xfrm>
            <a:off x="8507517" y="3745624"/>
            <a:ext cx="285656" cy="461665"/>
          </a:xfrm>
          <a:prstGeom prst="rect">
            <a:avLst/>
          </a:prstGeom>
          <a:noFill/>
        </p:spPr>
        <p:txBody>
          <a:bodyPr wrap="none" rtlCol="0">
            <a:spAutoFit/>
          </a:bodyPr>
          <a:lstStyle/>
          <a:p>
            <a:r>
              <a:rPr lang="en-GB" sz="2400" dirty="0">
                <a:latin typeface="Amazon Ember" panose="02000000000000000000" pitchFamily="2" charset="0"/>
                <a:ea typeface="Amazon Ember" panose="02000000000000000000" pitchFamily="2" charset="0"/>
              </a:rPr>
              <a:t>!</a:t>
            </a:r>
          </a:p>
        </p:txBody>
      </p:sp>
      <p:sp>
        <p:nvSpPr>
          <p:cNvPr id="21" name="TextBox 20">
            <a:extLst>
              <a:ext uri="{FF2B5EF4-FFF2-40B4-BE49-F238E27FC236}">
                <a16:creationId xmlns:a16="http://schemas.microsoft.com/office/drawing/2014/main" id="{22C6177F-0AF5-73BA-4077-CDE65ED99AB6}"/>
              </a:ext>
            </a:extLst>
          </p:cNvPr>
          <p:cNvSpPr txBox="1"/>
          <p:nvPr/>
        </p:nvSpPr>
        <p:spPr>
          <a:xfrm>
            <a:off x="6229355" y="3948551"/>
            <a:ext cx="1410964" cy="584775"/>
          </a:xfrm>
          <a:prstGeom prst="rect">
            <a:avLst/>
          </a:prstGeom>
          <a:noFill/>
        </p:spPr>
        <p:txBody>
          <a:bodyPr wrap="none" rtlCol="0">
            <a:spAutoFit/>
          </a:bodyPr>
          <a:lstStyle/>
          <a:p>
            <a:r>
              <a:rPr lang="en-GB" sz="3200" dirty="0">
                <a:latin typeface="Amazon Ember" panose="02000000000000000000" pitchFamily="2" charset="0"/>
                <a:ea typeface="Amazon Ember" panose="02000000000000000000" pitchFamily="2" charset="0"/>
              </a:rPr>
              <a:t>£*?$&amp;!</a:t>
            </a:r>
          </a:p>
        </p:txBody>
      </p:sp>
    </p:spTree>
    <p:extLst>
      <p:ext uri="{BB962C8B-B14F-4D97-AF65-F5344CB8AC3E}">
        <p14:creationId xmlns:p14="http://schemas.microsoft.com/office/powerpoint/2010/main" val="29683717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8"/>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childTnLst>
                                    <p:set>
                                      <p:cBhvr>
                                        <p:cTn id="38" dur="1" fill="hold">
                                          <p:stCondLst>
                                            <p:cond delay="0"/>
                                          </p:stCondLst>
                                        </p:cTn>
                                        <p:tgtEl>
                                          <p:spTgt spid="13"/>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xit" presetSubtype="0" fill="hold" grpId="1" nodeType="clickEffect">
                                  <p:stCondLst>
                                    <p:cond delay="0"/>
                                  </p:stCondLst>
                                  <p:childTnLst>
                                    <p:set>
                                      <p:cBhvr>
                                        <p:cTn id="42" dur="1" fill="hold">
                                          <p:stCondLst>
                                            <p:cond delay="0"/>
                                          </p:stCondLst>
                                        </p:cTn>
                                        <p:tgtEl>
                                          <p:spTgt spid="15"/>
                                        </p:tgtEl>
                                        <p:attrNameLst>
                                          <p:attrName>style.visibility</p:attrName>
                                        </p:attrNameLst>
                                      </p:cBhvr>
                                      <p:to>
                                        <p:strVal val="hidden"/>
                                      </p:to>
                                    </p:set>
                                  </p:childTnLst>
                                </p:cTn>
                              </p:par>
                              <p:par>
                                <p:cTn id="43" presetID="1" presetClass="entr" presetSubtype="0" fill="hold" grpId="0" nodeType="withEffect">
                                  <p:stCondLst>
                                    <p:cond delay="0"/>
                                  </p:stCondLst>
                                  <p:childTnLst>
                                    <p:set>
                                      <p:cBhvr>
                                        <p:cTn id="44" dur="1" fill="hold">
                                          <p:stCondLst>
                                            <p:cond delay="0"/>
                                          </p:stCondLst>
                                        </p:cTn>
                                        <p:tgtEl>
                                          <p:spTgt spid="1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19"/>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18"/>
                                        </p:tgtEl>
                                        <p:attrNameLst>
                                          <p:attrName>style.visibility</p:attrName>
                                        </p:attrNameLst>
                                      </p:cBhvr>
                                      <p:to>
                                        <p:strVal val="visible"/>
                                      </p:to>
                                    </p:set>
                                  </p:childTnLst>
                                </p:cTn>
                              </p:par>
                              <p:par>
                                <p:cTn id="53" presetID="1" presetClass="exit" presetSubtype="0" fill="hold" grpId="1" nodeType="withEffect">
                                  <p:stCondLst>
                                    <p:cond delay="0"/>
                                  </p:stCondLst>
                                  <p:childTnLst>
                                    <p:set>
                                      <p:cBhvr>
                                        <p:cTn id="54" dur="1" fill="hold">
                                          <p:stCondLst>
                                            <p:cond delay="0"/>
                                          </p:stCondLst>
                                        </p:cTn>
                                        <p:tgtEl>
                                          <p:spTgt spid="16"/>
                                        </p:tgtEl>
                                        <p:attrNameLst>
                                          <p:attrName>style.visibility</p:attrName>
                                        </p:attrNameLst>
                                      </p:cBhvr>
                                      <p:to>
                                        <p:strVal val="hidden"/>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0" nodeType="clickEffect">
                                  <p:stCondLst>
                                    <p:cond delay="0"/>
                                  </p:stCondLst>
                                  <p:childTnLst>
                                    <p:set>
                                      <p:cBhvr>
                                        <p:cTn id="58" dur="1" fill="hold">
                                          <p:stCondLst>
                                            <p:cond delay="0"/>
                                          </p:stCondLst>
                                        </p:cTn>
                                        <p:tgtEl>
                                          <p:spTgt spid="14"/>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0" nodeType="clickEffect">
                                  <p:stCondLst>
                                    <p:cond delay="0"/>
                                  </p:stCondLst>
                                  <p:childTnLst>
                                    <p:set>
                                      <p:cBhvr>
                                        <p:cTn id="62" dur="1" fill="hold">
                                          <p:stCondLst>
                                            <p:cond delay="0"/>
                                          </p:stCondLst>
                                        </p:cTn>
                                        <p:tgtEl>
                                          <p:spTgt spid="12"/>
                                        </p:tgtEl>
                                        <p:attrNameLst>
                                          <p:attrName>style.visibility</p:attrName>
                                        </p:attrNameLst>
                                      </p:cBhvr>
                                      <p:to>
                                        <p:strVal val="visible"/>
                                      </p:to>
                                    </p:set>
                                  </p:childTnLst>
                                </p:cTn>
                              </p:par>
                              <p:par>
                                <p:cTn id="63" presetID="1" presetClass="exit" presetSubtype="0" fill="hold" grpId="1" nodeType="withEffect">
                                  <p:stCondLst>
                                    <p:cond delay="0"/>
                                  </p:stCondLst>
                                  <p:childTnLst>
                                    <p:set>
                                      <p:cBhvr>
                                        <p:cTn id="64" dur="1" fill="hold">
                                          <p:stCondLst>
                                            <p:cond delay="0"/>
                                          </p:stCondLst>
                                        </p:cTn>
                                        <p:tgtEl>
                                          <p:spTgt spid="17"/>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21"/>
                                        </p:tgtEl>
                                        <p:attrNameLst>
                                          <p:attrName>style.visibility</p:attrName>
                                        </p:attrNameLst>
                                      </p:cBhvr>
                                      <p:to>
                                        <p:strVal val="visible"/>
                                      </p:to>
                                    </p:set>
                                  </p:childTnLst>
                                </p:cTn>
                              </p:par>
                              <p:par>
                                <p:cTn id="69" presetID="1" presetClass="exit" presetSubtype="0" fill="hold" grpId="1" nodeType="withEffect">
                                  <p:stCondLst>
                                    <p:cond delay="0"/>
                                  </p:stCondLst>
                                  <p:childTnLst>
                                    <p:set>
                                      <p:cBhvr>
                                        <p:cTn id="70" dur="1" fill="hold">
                                          <p:stCondLst>
                                            <p:cond delay="0"/>
                                          </p:stCondLst>
                                        </p:cTn>
                                        <p:tgtEl>
                                          <p:spTgt spid="1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p:bldP spid="13" grpId="0"/>
      <p:bldP spid="14" grpId="0"/>
      <p:bldP spid="15" grpId="0"/>
      <p:bldP spid="15" grpId="1"/>
      <p:bldP spid="16" grpId="0"/>
      <p:bldP spid="16" grpId="1"/>
      <p:bldP spid="17" grpId="0"/>
      <p:bldP spid="17" grpId="1"/>
      <p:bldP spid="18" grpId="0"/>
      <p:bldP spid="18" grpId="1"/>
      <p:bldP spid="19" grpId="0"/>
      <p:bldP spid="20" grpId="0"/>
      <p:bldP spid="21"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7926CD7-E1CD-5A88-4C91-36B06AC6737E}"/>
              </a:ext>
            </a:extLst>
          </p:cNvPr>
          <p:cNvSpPr txBox="1"/>
          <p:nvPr/>
        </p:nvSpPr>
        <p:spPr>
          <a:xfrm>
            <a:off x="3279123" y="5332451"/>
            <a:ext cx="4994894" cy="507831"/>
          </a:xfrm>
          <a:prstGeom prst="rect">
            <a:avLst/>
          </a:prstGeom>
          <a:noFill/>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sz="2700" dirty="0">
                <a:ea typeface="Amazon Ember" panose="02000000000000000000" pitchFamily="2" charset="0"/>
              </a:rPr>
              <a:t>For Sale, Baby Shoes, Never Worn </a:t>
            </a:r>
          </a:p>
        </p:txBody>
      </p:sp>
      <p:pic>
        <p:nvPicPr>
          <p:cNvPr id="3" name="Picture 2">
            <a:extLst>
              <a:ext uri="{FF2B5EF4-FFF2-40B4-BE49-F238E27FC236}">
                <a16:creationId xmlns:a16="http://schemas.microsoft.com/office/drawing/2014/main" id="{2B0760AD-A1E3-EDBD-8091-C8B8D6FC39F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3715615" y="1040803"/>
            <a:ext cx="4760773" cy="4149530"/>
          </a:xfrm>
          <a:prstGeom prst="rect">
            <a:avLst/>
          </a:prstGeom>
        </p:spPr>
      </p:pic>
    </p:spTree>
    <p:extLst>
      <p:ext uri="{BB962C8B-B14F-4D97-AF65-F5344CB8AC3E}">
        <p14:creationId xmlns:p14="http://schemas.microsoft.com/office/powerpoint/2010/main" val="12206719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room with a large machine&#10;&#10;Description automatically generated with medium confidence">
            <a:extLst>
              <a:ext uri="{FF2B5EF4-FFF2-40B4-BE49-F238E27FC236}">
                <a16:creationId xmlns:a16="http://schemas.microsoft.com/office/drawing/2014/main" id="{E7502344-57EE-EC33-8A13-87E2486CC84E}"/>
              </a:ext>
            </a:extLst>
          </p:cNvPr>
          <p:cNvPicPr>
            <a:picLocks noGrp="1" noChangeAspect="1"/>
          </p:cNvPicPr>
          <p:nvPr>
            <p:ph sz="quarter" idx="4"/>
          </p:nvPr>
        </p:nvPicPr>
        <p:blipFill>
          <a:blip r:embed="rId2"/>
          <a:stretch>
            <a:fillRect/>
          </a:stretch>
        </p:blipFill>
        <p:spPr>
          <a:xfrm>
            <a:off x="2966247" y="1343599"/>
            <a:ext cx="5939628" cy="4170805"/>
          </a:xfrm>
        </p:spPr>
      </p:pic>
    </p:spTree>
    <p:extLst>
      <p:ext uri="{BB962C8B-B14F-4D97-AF65-F5344CB8AC3E}">
        <p14:creationId xmlns:p14="http://schemas.microsoft.com/office/powerpoint/2010/main" val="278843380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descr="A person standing next to a machine&#10;&#10;Description automatically generated">
            <a:extLst>
              <a:ext uri="{FF2B5EF4-FFF2-40B4-BE49-F238E27FC236}">
                <a16:creationId xmlns:a16="http://schemas.microsoft.com/office/drawing/2014/main" id="{A4343BBA-52DD-98E4-FA75-2B8F9ED7254A}"/>
              </a:ext>
            </a:extLst>
          </p:cNvPr>
          <p:cNvPicPr>
            <a:picLocks noGrp="1" noChangeAspect="1"/>
          </p:cNvPicPr>
          <p:nvPr>
            <p:ph sz="quarter" idx="4"/>
          </p:nvPr>
        </p:nvPicPr>
        <p:blipFill>
          <a:blip r:embed="rId3"/>
          <a:stretch>
            <a:fillRect/>
          </a:stretch>
        </p:blipFill>
        <p:spPr>
          <a:xfrm>
            <a:off x="4324350" y="857251"/>
            <a:ext cx="3543300" cy="4909013"/>
          </a:xfrm>
        </p:spPr>
      </p:pic>
    </p:spTree>
    <p:extLst>
      <p:ext uri="{BB962C8B-B14F-4D97-AF65-F5344CB8AC3E}">
        <p14:creationId xmlns:p14="http://schemas.microsoft.com/office/powerpoint/2010/main" val="2210134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48A28C3-E5B9-F87E-CAA1-B8CE76D2ACA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2450" y="3645404"/>
            <a:ext cx="1925987" cy="1931485"/>
          </a:xfrm>
          <a:prstGeom prst="rect">
            <a:avLst/>
          </a:prstGeom>
        </p:spPr>
      </p:pic>
      <p:pic>
        <p:nvPicPr>
          <p:cNvPr id="9" name="Picture 2">
            <a:extLst>
              <a:ext uri="{FF2B5EF4-FFF2-40B4-BE49-F238E27FC236}">
                <a16:creationId xmlns:a16="http://schemas.microsoft.com/office/drawing/2014/main" id="{EBC0BA01-486B-D46A-2A4E-F88EF1B1A7DC}"/>
              </a:ext>
            </a:extLst>
          </p:cNvPr>
          <p:cNvPicPr>
            <a:picLocks noChangeAspect="1" noChangeArrowheads="1"/>
          </p:cNvPicPr>
          <p:nvPr/>
        </p:nvPicPr>
        <p:blipFill>
          <a:blip r:embed="rId3"/>
          <a:srcRect/>
          <a:stretch/>
        </p:blipFill>
        <p:spPr bwMode="auto">
          <a:xfrm>
            <a:off x="3654912" y="3653128"/>
            <a:ext cx="1498713" cy="1707356"/>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0" name="Group 9">
            <a:extLst>
              <a:ext uri="{FF2B5EF4-FFF2-40B4-BE49-F238E27FC236}">
                <a16:creationId xmlns:a16="http://schemas.microsoft.com/office/drawing/2014/main" id="{7C4C7ABE-2621-715A-6E29-3D38D7EFE574}"/>
              </a:ext>
            </a:extLst>
          </p:cNvPr>
          <p:cNvGrpSpPr/>
          <p:nvPr/>
        </p:nvGrpSpPr>
        <p:grpSpPr>
          <a:xfrm>
            <a:off x="5326570" y="4132969"/>
            <a:ext cx="1295404" cy="804403"/>
            <a:chOff x="3471465" y="4367624"/>
            <a:chExt cx="1727205" cy="1072537"/>
          </a:xfrm>
          <a:solidFill>
            <a:schemeClr val="accent2"/>
          </a:solidFill>
        </p:grpSpPr>
        <p:sp>
          <p:nvSpPr>
            <p:cNvPr id="14" name="Right Arrow 13">
              <a:extLst>
                <a:ext uri="{FF2B5EF4-FFF2-40B4-BE49-F238E27FC236}">
                  <a16:creationId xmlns:a16="http://schemas.microsoft.com/office/drawing/2014/main" id="{701979E5-4A51-9DC2-BF1C-E038496C1973}"/>
                </a:ext>
              </a:extLst>
            </p:cNvPr>
            <p:cNvSpPr/>
            <p:nvPr/>
          </p:nvSpPr>
          <p:spPr>
            <a:xfrm>
              <a:off x="3735630"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sp>
          <p:nvSpPr>
            <p:cNvPr id="15" name="Right Arrow 14">
              <a:extLst>
                <a:ext uri="{FF2B5EF4-FFF2-40B4-BE49-F238E27FC236}">
                  <a16:creationId xmlns:a16="http://schemas.microsoft.com/office/drawing/2014/main" id="{7DFA1D0F-DD23-8F25-7514-90641E05CF27}"/>
                </a:ext>
              </a:extLst>
            </p:cNvPr>
            <p:cNvSpPr/>
            <p:nvPr/>
          </p:nvSpPr>
          <p:spPr>
            <a:xfrm flipH="1">
              <a:off x="3471465"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grpSp>
      <p:grpSp>
        <p:nvGrpSpPr>
          <p:cNvPr id="16" name="Group 15">
            <a:extLst>
              <a:ext uri="{FF2B5EF4-FFF2-40B4-BE49-F238E27FC236}">
                <a16:creationId xmlns:a16="http://schemas.microsoft.com/office/drawing/2014/main" id="{899E7DFC-E580-8BBB-328C-D406ED5098B4}"/>
              </a:ext>
            </a:extLst>
          </p:cNvPr>
          <p:cNvGrpSpPr/>
          <p:nvPr/>
        </p:nvGrpSpPr>
        <p:grpSpPr>
          <a:xfrm>
            <a:off x="4774954" y="1092454"/>
            <a:ext cx="2315728" cy="2689587"/>
            <a:chOff x="4334605" y="313604"/>
            <a:chExt cx="3087637" cy="3586116"/>
          </a:xfrm>
        </p:grpSpPr>
        <p:sp>
          <p:nvSpPr>
            <p:cNvPr id="3" name="Freeform 170">
              <a:extLst>
                <a:ext uri="{FF2B5EF4-FFF2-40B4-BE49-F238E27FC236}">
                  <a16:creationId xmlns:a16="http://schemas.microsoft.com/office/drawing/2014/main" id="{92AE588A-007C-9557-1716-1C7F76D2E5DD}"/>
                </a:ext>
              </a:extLst>
            </p:cNvPr>
            <p:cNvSpPr>
              <a:spLocks noEditPoints="1"/>
            </p:cNvSpPr>
            <p:nvPr/>
          </p:nvSpPr>
          <p:spPr bwMode="auto">
            <a:xfrm>
              <a:off x="4945079" y="313604"/>
              <a:ext cx="1790366" cy="2197829"/>
            </a:xfrm>
            <a:custGeom>
              <a:avLst/>
              <a:gdLst>
                <a:gd name="T0" fmla="*/ 394 w 2746"/>
                <a:gd name="T1" fmla="*/ 413 h 3379"/>
                <a:gd name="T2" fmla="*/ 1451 w 2746"/>
                <a:gd name="T3" fmla="*/ 2 h 3379"/>
                <a:gd name="T4" fmla="*/ 2347 w 2746"/>
                <a:gd name="T5" fmla="*/ 360 h 3379"/>
                <a:gd name="T6" fmla="*/ 2612 w 2746"/>
                <a:gd name="T7" fmla="*/ 1153 h 3379"/>
                <a:gd name="T8" fmla="*/ 2570 w 2746"/>
                <a:gd name="T9" fmla="*/ 1488 h 3379"/>
                <a:gd name="T10" fmla="*/ 2740 w 2746"/>
                <a:gd name="T11" fmla="*/ 1851 h 3379"/>
                <a:gd name="T12" fmla="*/ 2597 w 2746"/>
                <a:gd name="T13" fmla="*/ 1949 h 3379"/>
                <a:gd name="T14" fmla="*/ 2571 w 2746"/>
                <a:gd name="T15" fmla="*/ 2034 h 3379"/>
                <a:gd name="T16" fmla="*/ 2573 w 2746"/>
                <a:gd name="T17" fmla="*/ 2151 h 3379"/>
                <a:gd name="T18" fmla="*/ 2504 w 2746"/>
                <a:gd name="T19" fmla="*/ 2208 h 3379"/>
                <a:gd name="T20" fmla="*/ 2510 w 2746"/>
                <a:gd name="T21" fmla="*/ 2243 h 3379"/>
                <a:gd name="T22" fmla="*/ 2486 w 2746"/>
                <a:gd name="T23" fmla="*/ 2362 h 3379"/>
                <a:gd name="T24" fmla="*/ 2451 w 2746"/>
                <a:gd name="T25" fmla="*/ 2505 h 3379"/>
                <a:gd name="T26" fmla="*/ 2420 w 2746"/>
                <a:gd name="T27" fmla="*/ 2688 h 3379"/>
                <a:gd name="T28" fmla="*/ 2089 w 2746"/>
                <a:gd name="T29" fmla="*/ 2734 h 3379"/>
                <a:gd name="T30" fmla="*/ 1723 w 2746"/>
                <a:gd name="T31" fmla="*/ 2806 h 3379"/>
                <a:gd name="T32" fmla="*/ 1461 w 2746"/>
                <a:gd name="T33" fmla="*/ 3379 h 3379"/>
                <a:gd name="T34" fmla="*/ 537 w 2746"/>
                <a:gd name="T35" fmla="*/ 2523 h 3379"/>
                <a:gd name="T36" fmla="*/ 409 w 2746"/>
                <a:gd name="T37" fmla="*/ 1883 h 3379"/>
                <a:gd name="T38" fmla="*/ 84 w 2746"/>
                <a:gd name="T39" fmla="*/ 1238 h 3379"/>
                <a:gd name="T40" fmla="*/ 394 w 2746"/>
                <a:gd name="T41" fmla="*/ 413 h 3379"/>
                <a:gd name="T42" fmla="*/ 806 w 2746"/>
                <a:gd name="T43" fmla="*/ 1794 h 3379"/>
                <a:gd name="T44" fmla="*/ 1132 w 2746"/>
                <a:gd name="T45" fmla="*/ 1547 h 3379"/>
                <a:gd name="T46" fmla="*/ 1176 w 2746"/>
                <a:gd name="T47" fmla="*/ 1550 h 3379"/>
                <a:gd name="T48" fmla="*/ 1480 w 2746"/>
                <a:gd name="T49" fmla="*/ 1217 h 3379"/>
                <a:gd name="T50" fmla="*/ 2220 w 2746"/>
                <a:gd name="T51" fmla="*/ 1017 h 3379"/>
                <a:gd name="T52" fmla="*/ 2331 w 2746"/>
                <a:gd name="T53" fmla="*/ 832 h 3379"/>
                <a:gd name="T54" fmla="*/ 2218 w 2746"/>
                <a:gd name="T55" fmla="*/ 482 h 3379"/>
                <a:gd name="T56" fmla="*/ 1462 w 2746"/>
                <a:gd name="T57" fmla="*/ 179 h 3379"/>
                <a:gd name="T58" fmla="*/ 526 w 2746"/>
                <a:gd name="T59" fmla="*/ 532 h 3379"/>
                <a:gd name="T60" fmla="*/ 254 w 2746"/>
                <a:gd name="T61" fmla="*/ 1162 h 3379"/>
                <a:gd name="T62" fmla="*/ 251 w 2746"/>
                <a:gd name="T63" fmla="*/ 1195 h 3379"/>
                <a:gd name="T64" fmla="*/ 806 w 2746"/>
                <a:gd name="T65" fmla="*/ 1794 h 3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46" h="3379">
                  <a:moveTo>
                    <a:pt x="394" y="413"/>
                  </a:moveTo>
                  <a:cubicBezTo>
                    <a:pt x="583" y="202"/>
                    <a:pt x="833" y="6"/>
                    <a:pt x="1451" y="2"/>
                  </a:cubicBezTo>
                  <a:cubicBezTo>
                    <a:pt x="1692" y="0"/>
                    <a:pt x="2061" y="57"/>
                    <a:pt x="2347" y="360"/>
                  </a:cubicBezTo>
                  <a:cubicBezTo>
                    <a:pt x="2521" y="543"/>
                    <a:pt x="2649" y="774"/>
                    <a:pt x="2612" y="1153"/>
                  </a:cubicBezTo>
                  <a:cubicBezTo>
                    <a:pt x="2604" y="1235"/>
                    <a:pt x="2487" y="1330"/>
                    <a:pt x="2570" y="1488"/>
                  </a:cubicBezTo>
                  <a:cubicBezTo>
                    <a:pt x="2570" y="1488"/>
                    <a:pt x="2746" y="1799"/>
                    <a:pt x="2740" y="1851"/>
                  </a:cubicBezTo>
                  <a:cubicBezTo>
                    <a:pt x="2740" y="1851"/>
                    <a:pt x="2743" y="1946"/>
                    <a:pt x="2597" y="1949"/>
                  </a:cubicBezTo>
                  <a:cubicBezTo>
                    <a:pt x="2597" y="1949"/>
                    <a:pt x="2560" y="1953"/>
                    <a:pt x="2571" y="2034"/>
                  </a:cubicBezTo>
                  <a:lnTo>
                    <a:pt x="2573" y="2151"/>
                  </a:lnTo>
                  <a:cubicBezTo>
                    <a:pt x="2573" y="2151"/>
                    <a:pt x="2568" y="2187"/>
                    <a:pt x="2504" y="2208"/>
                  </a:cubicBezTo>
                  <a:cubicBezTo>
                    <a:pt x="2504" y="2208"/>
                    <a:pt x="2492" y="2220"/>
                    <a:pt x="2510" y="2243"/>
                  </a:cubicBezTo>
                  <a:cubicBezTo>
                    <a:pt x="2510" y="2243"/>
                    <a:pt x="2544" y="2281"/>
                    <a:pt x="2486" y="2362"/>
                  </a:cubicBezTo>
                  <a:cubicBezTo>
                    <a:pt x="2464" y="2392"/>
                    <a:pt x="2429" y="2429"/>
                    <a:pt x="2451" y="2505"/>
                  </a:cubicBezTo>
                  <a:cubicBezTo>
                    <a:pt x="2451" y="2505"/>
                    <a:pt x="2478" y="2653"/>
                    <a:pt x="2420" y="2688"/>
                  </a:cubicBezTo>
                  <a:cubicBezTo>
                    <a:pt x="2420" y="2688"/>
                    <a:pt x="2354" y="2766"/>
                    <a:pt x="2089" y="2734"/>
                  </a:cubicBezTo>
                  <a:cubicBezTo>
                    <a:pt x="1997" y="2722"/>
                    <a:pt x="1825" y="2678"/>
                    <a:pt x="1723" y="2806"/>
                  </a:cubicBezTo>
                  <a:cubicBezTo>
                    <a:pt x="1723" y="2806"/>
                    <a:pt x="1479" y="3269"/>
                    <a:pt x="1461" y="3379"/>
                  </a:cubicBezTo>
                  <a:cubicBezTo>
                    <a:pt x="1461" y="3379"/>
                    <a:pt x="1045" y="2638"/>
                    <a:pt x="537" y="2523"/>
                  </a:cubicBezTo>
                  <a:cubicBezTo>
                    <a:pt x="537" y="2523"/>
                    <a:pt x="660" y="2244"/>
                    <a:pt x="409" y="1883"/>
                  </a:cubicBezTo>
                  <a:cubicBezTo>
                    <a:pt x="409" y="1883"/>
                    <a:pt x="93" y="1467"/>
                    <a:pt x="84" y="1238"/>
                  </a:cubicBezTo>
                  <a:cubicBezTo>
                    <a:pt x="84" y="1238"/>
                    <a:pt x="0" y="852"/>
                    <a:pt x="394" y="413"/>
                  </a:cubicBezTo>
                  <a:close/>
                  <a:moveTo>
                    <a:pt x="806" y="1794"/>
                  </a:moveTo>
                  <a:cubicBezTo>
                    <a:pt x="1021" y="1802"/>
                    <a:pt x="1032" y="1658"/>
                    <a:pt x="1132" y="1547"/>
                  </a:cubicBezTo>
                  <a:cubicBezTo>
                    <a:pt x="1147" y="1548"/>
                    <a:pt x="1161" y="1550"/>
                    <a:pt x="1176" y="1550"/>
                  </a:cubicBezTo>
                  <a:cubicBezTo>
                    <a:pt x="1428" y="1557"/>
                    <a:pt x="1382" y="1290"/>
                    <a:pt x="1480" y="1217"/>
                  </a:cubicBezTo>
                  <a:cubicBezTo>
                    <a:pt x="1715" y="1042"/>
                    <a:pt x="2047" y="1194"/>
                    <a:pt x="2220" y="1017"/>
                  </a:cubicBezTo>
                  <a:cubicBezTo>
                    <a:pt x="2276" y="960"/>
                    <a:pt x="2323" y="906"/>
                    <a:pt x="2331" y="832"/>
                  </a:cubicBezTo>
                  <a:cubicBezTo>
                    <a:pt x="2348" y="653"/>
                    <a:pt x="2307" y="576"/>
                    <a:pt x="2218" y="482"/>
                  </a:cubicBezTo>
                  <a:cubicBezTo>
                    <a:pt x="1982" y="232"/>
                    <a:pt x="1677" y="179"/>
                    <a:pt x="1462" y="179"/>
                  </a:cubicBezTo>
                  <a:cubicBezTo>
                    <a:pt x="885" y="184"/>
                    <a:pt x="684" y="356"/>
                    <a:pt x="526" y="532"/>
                  </a:cubicBezTo>
                  <a:cubicBezTo>
                    <a:pt x="266" y="822"/>
                    <a:pt x="250" y="1072"/>
                    <a:pt x="254" y="1162"/>
                  </a:cubicBezTo>
                  <a:cubicBezTo>
                    <a:pt x="254" y="1173"/>
                    <a:pt x="251" y="1184"/>
                    <a:pt x="251" y="1195"/>
                  </a:cubicBezTo>
                  <a:cubicBezTo>
                    <a:pt x="251" y="1526"/>
                    <a:pt x="500" y="1784"/>
                    <a:pt x="806" y="1794"/>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u="sng" dirty="0">
                <a:solidFill>
                  <a:schemeClr val="bg1"/>
                </a:solidFill>
                <a:latin typeface="Amazon Ember" panose="02000000000000000000" pitchFamily="2" charset="0"/>
                <a:ea typeface="Amazon Ember" panose="02000000000000000000" pitchFamily="2" charset="0"/>
              </a:endParaRPr>
            </a:p>
          </p:txBody>
        </p:sp>
        <p:grpSp>
          <p:nvGrpSpPr>
            <p:cNvPr id="5" name="Group 4">
              <a:extLst>
                <a:ext uri="{FF2B5EF4-FFF2-40B4-BE49-F238E27FC236}">
                  <a16:creationId xmlns:a16="http://schemas.microsoft.com/office/drawing/2014/main" id="{FEF38C79-A51C-225F-9F97-0D6CE73CCE72}"/>
                </a:ext>
              </a:extLst>
            </p:cNvPr>
            <p:cNvGrpSpPr/>
            <p:nvPr/>
          </p:nvGrpSpPr>
          <p:grpSpPr>
            <a:xfrm rot="3184965">
              <a:off x="6331686" y="2767388"/>
              <a:ext cx="1990282" cy="190830"/>
              <a:chOff x="3471465" y="4367622"/>
              <a:chExt cx="1727205" cy="1072541"/>
            </a:xfrm>
          </p:grpSpPr>
          <p:sp>
            <p:nvSpPr>
              <p:cNvPr id="6" name="Right Arrow 5">
                <a:extLst>
                  <a:ext uri="{FF2B5EF4-FFF2-40B4-BE49-F238E27FC236}">
                    <a16:creationId xmlns:a16="http://schemas.microsoft.com/office/drawing/2014/main" id="{D3EE46BD-0E7D-021E-3CEF-1D74F8AA7756}"/>
                  </a:ext>
                </a:extLst>
              </p:cNvPr>
              <p:cNvSpPr/>
              <p:nvPr/>
            </p:nvSpPr>
            <p:spPr>
              <a:xfrm>
                <a:off x="3735630"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sp>
            <p:nvSpPr>
              <p:cNvPr id="7" name="Right Arrow 6">
                <a:extLst>
                  <a:ext uri="{FF2B5EF4-FFF2-40B4-BE49-F238E27FC236}">
                    <a16:creationId xmlns:a16="http://schemas.microsoft.com/office/drawing/2014/main" id="{EEAE8334-01E4-D059-AE5F-B2B46B3C347E}"/>
                  </a:ext>
                </a:extLst>
              </p:cNvPr>
              <p:cNvSpPr/>
              <p:nvPr/>
            </p:nvSpPr>
            <p:spPr>
              <a:xfrm flipH="1">
                <a:off x="3471465"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grpSp>
        <p:grpSp>
          <p:nvGrpSpPr>
            <p:cNvPr id="11" name="Group 10">
              <a:extLst>
                <a:ext uri="{FF2B5EF4-FFF2-40B4-BE49-F238E27FC236}">
                  <a16:creationId xmlns:a16="http://schemas.microsoft.com/office/drawing/2014/main" id="{E65ABB8E-383F-77B4-7BF0-10FC6E66C473}"/>
                </a:ext>
              </a:extLst>
            </p:cNvPr>
            <p:cNvGrpSpPr/>
            <p:nvPr/>
          </p:nvGrpSpPr>
          <p:grpSpPr>
            <a:xfrm rot="18415035" flipH="1">
              <a:off x="3434879" y="2809164"/>
              <a:ext cx="1990282" cy="190829"/>
              <a:chOff x="3471465" y="4367624"/>
              <a:chExt cx="1727205" cy="1072537"/>
            </a:xfrm>
            <a:solidFill>
              <a:schemeClr val="accent2"/>
            </a:solidFill>
          </p:grpSpPr>
          <p:sp>
            <p:nvSpPr>
              <p:cNvPr id="12" name="Right Arrow 11">
                <a:extLst>
                  <a:ext uri="{FF2B5EF4-FFF2-40B4-BE49-F238E27FC236}">
                    <a16:creationId xmlns:a16="http://schemas.microsoft.com/office/drawing/2014/main" id="{1FDDE9A2-59EF-3DAA-6501-BA3BBA0FBBF8}"/>
                  </a:ext>
                </a:extLst>
              </p:cNvPr>
              <p:cNvSpPr/>
              <p:nvPr/>
            </p:nvSpPr>
            <p:spPr>
              <a:xfrm>
                <a:off x="3735630"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sp>
            <p:nvSpPr>
              <p:cNvPr id="13" name="Right Arrow 12">
                <a:extLst>
                  <a:ext uri="{FF2B5EF4-FFF2-40B4-BE49-F238E27FC236}">
                    <a16:creationId xmlns:a16="http://schemas.microsoft.com/office/drawing/2014/main" id="{D873625A-D063-7EB6-0641-144A7CCE00A3}"/>
                  </a:ext>
                </a:extLst>
              </p:cNvPr>
              <p:cNvSpPr/>
              <p:nvPr/>
            </p:nvSpPr>
            <p:spPr>
              <a:xfrm flipH="1">
                <a:off x="3471465" y="4367624"/>
                <a:ext cx="1463040" cy="1072537"/>
              </a:xfrm>
              <a:prstGeom prst="rightArrow">
                <a:avLst/>
              </a:prstGeom>
              <a:grp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dirty="0"/>
              </a:p>
            </p:txBody>
          </p:sp>
        </p:grpSp>
      </p:grpSp>
      <p:grpSp>
        <p:nvGrpSpPr>
          <p:cNvPr id="35" name="Group 34">
            <a:extLst>
              <a:ext uri="{FF2B5EF4-FFF2-40B4-BE49-F238E27FC236}">
                <a16:creationId xmlns:a16="http://schemas.microsoft.com/office/drawing/2014/main" id="{7366A377-6DFF-3751-289E-652CE3DA6FB4}"/>
              </a:ext>
            </a:extLst>
          </p:cNvPr>
          <p:cNvGrpSpPr/>
          <p:nvPr/>
        </p:nvGrpSpPr>
        <p:grpSpPr>
          <a:xfrm>
            <a:off x="3689228" y="1097765"/>
            <a:ext cx="4429938" cy="2602626"/>
            <a:chOff x="2866042" y="388004"/>
            <a:chExt cx="5906584" cy="3470168"/>
          </a:xfrm>
        </p:grpSpPr>
        <p:grpSp>
          <p:nvGrpSpPr>
            <p:cNvPr id="36" name="Group 35">
              <a:extLst>
                <a:ext uri="{FF2B5EF4-FFF2-40B4-BE49-F238E27FC236}">
                  <a16:creationId xmlns:a16="http://schemas.microsoft.com/office/drawing/2014/main" id="{F65CD603-4BC7-58CD-43D5-618192641ABF}"/>
                </a:ext>
              </a:extLst>
            </p:cNvPr>
            <p:cNvGrpSpPr/>
            <p:nvPr/>
          </p:nvGrpSpPr>
          <p:grpSpPr>
            <a:xfrm>
              <a:off x="5441172" y="1487845"/>
              <a:ext cx="1066561" cy="208149"/>
              <a:chOff x="3471465" y="4367624"/>
              <a:chExt cx="1727205" cy="1072537"/>
            </a:xfrm>
          </p:grpSpPr>
          <p:sp>
            <p:nvSpPr>
              <p:cNvPr id="42" name="Right Arrow 41">
                <a:extLst>
                  <a:ext uri="{FF2B5EF4-FFF2-40B4-BE49-F238E27FC236}">
                    <a16:creationId xmlns:a16="http://schemas.microsoft.com/office/drawing/2014/main" id="{0C822B33-49D3-EEC1-4C23-04D47DB1D8F1}"/>
                  </a:ext>
                </a:extLst>
              </p:cNvPr>
              <p:cNvSpPr/>
              <p:nvPr/>
            </p:nvSpPr>
            <p:spPr>
              <a:xfrm>
                <a:off x="3735630"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sp>
            <p:nvSpPr>
              <p:cNvPr id="43" name="Right Arrow 42">
                <a:extLst>
                  <a:ext uri="{FF2B5EF4-FFF2-40B4-BE49-F238E27FC236}">
                    <a16:creationId xmlns:a16="http://schemas.microsoft.com/office/drawing/2014/main" id="{C0CCA6E8-498F-457E-DF5E-E5C823EA93D9}"/>
                  </a:ext>
                </a:extLst>
              </p:cNvPr>
              <p:cNvSpPr/>
              <p:nvPr/>
            </p:nvSpPr>
            <p:spPr>
              <a:xfrm flipH="1">
                <a:off x="3471465"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grpSp>
        <p:sp>
          <p:nvSpPr>
            <p:cNvPr id="37" name="Freeform 170">
              <a:extLst>
                <a:ext uri="{FF2B5EF4-FFF2-40B4-BE49-F238E27FC236}">
                  <a16:creationId xmlns:a16="http://schemas.microsoft.com/office/drawing/2014/main" id="{27D77D64-0E43-87AE-C03B-40B0CDE08D64}"/>
                </a:ext>
              </a:extLst>
            </p:cNvPr>
            <p:cNvSpPr>
              <a:spLocks noEditPoints="1"/>
            </p:cNvSpPr>
            <p:nvPr/>
          </p:nvSpPr>
          <p:spPr bwMode="auto">
            <a:xfrm>
              <a:off x="6982260" y="597080"/>
              <a:ext cx="1790366" cy="2197829"/>
            </a:xfrm>
            <a:custGeom>
              <a:avLst/>
              <a:gdLst>
                <a:gd name="T0" fmla="*/ 394 w 2746"/>
                <a:gd name="T1" fmla="*/ 413 h 3379"/>
                <a:gd name="T2" fmla="*/ 1451 w 2746"/>
                <a:gd name="T3" fmla="*/ 2 h 3379"/>
                <a:gd name="T4" fmla="*/ 2347 w 2746"/>
                <a:gd name="T5" fmla="*/ 360 h 3379"/>
                <a:gd name="T6" fmla="*/ 2612 w 2746"/>
                <a:gd name="T7" fmla="*/ 1153 h 3379"/>
                <a:gd name="T8" fmla="*/ 2570 w 2746"/>
                <a:gd name="T9" fmla="*/ 1488 h 3379"/>
                <a:gd name="T10" fmla="*/ 2740 w 2746"/>
                <a:gd name="T11" fmla="*/ 1851 h 3379"/>
                <a:gd name="T12" fmla="*/ 2597 w 2746"/>
                <a:gd name="T13" fmla="*/ 1949 h 3379"/>
                <a:gd name="T14" fmla="*/ 2571 w 2746"/>
                <a:gd name="T15" fmla="*/ 2034 h 3379"/>
                <a:gd name="T16" fmla="*/ 2573 w 2746"/>
                <a:gd name="T17" fmla="*/ 2151 h 3379"/>
                <a:gd name="T18" fmla="*/ 2504 w 2746"/>
                <a:gd name="T19" fmla="*/ 2208 h 3379"/>
                <a:gd name="T20" fmla="*/ 2510 w 2746"/>
                <a:gd name="T21" fmla="*/ 2243 h 3379"/>
                <a:gd name="T22" fmla="*/ 2486 w 2746"/>
                <a:gd name="T23" fmla="*/ 2362 h 3379"/>
                <a:gd name="T24" fmla="*/ 2451 w 2746"/>
                <a:gd name="T25" fmla="*/ 2505 h 3379"/>
                <a:gd name="T26" fmla="*/ 2420 w 2746"/>
                <a:gd name="T27" fmla="*/ 2688 h 3379"/>
                <a:gd name="T28" fmla="*/ 2089 w 2746"/>
                <a:gd name="T29" fmla="*/ 2734 h 3379"/>
                <a:gd name="T30" fmla="*/ 1723 w 2746"/>
                <a:gd name="T31" fmla="*/ 2806 h 3379"/>
                <a:gd name="T32" fmla="*/ 1461 w 2746"/>
                <a:gd name="T33" fmla="*/ 3379 h 3379"/>
                <a:gd name="T34" fmla="*/ 537 w 2746"/>
                <a:gd name="T35" fmla="*/ 2523 h 3379"/>
                <a:gd name="T36" fmla="*/ 409 w 2746"/>
                <a:gd name="T37" fmla="*/ 1883 h 3379"/>
                <a:gd name="T38" fmla="*/ 84 w 2746"/>
                <a:gd name="T39" fmla="*/ 1238 h 3379"/>
                <a:gd name="T40" fmla="*/ 394 w 2746"/>
                <a:gd name="T41" fmla="*/ 413 h 3379"/>
                <a:gd name="T42" fmla="*/ 806 w 2746"/>
                <a:gd name="T43" fmla="*/ 1794 h 3379"/>
                <a:gd name="T44" fmla="*/ 1132 w 2746"/>
                <a:gd name="T45" fmla="*/ 1547 h 3379"/>
                <a:gd name="T46" fmla="*/ 1176 w 2746"/>
                <a:gd name="T47" fmla="*/ 1550 h 3379"/>
                <a:gd name="T48" fmla="*/ 1480 w 2746"/>
                <a:gd name="T49" fmla="*/ 1217 h 3379"/>
                <a:gd name="T50" fmla="*/ 2220 w 2746"/>
                <a:gd name="T51" fmla="*/ 1017 h 3379"/>
                <a:gd name="T52" fmla="*/ 2331 w 2746"/>
                <a:gd name="T53" fmla="*/ 832 h 3379"/>
                <a:gd name="T54" fmla="*/ 2218 w 2746"/>
                <a:gd name="T55" fmla="*/ 482 h 3379"/>
                <a:gd name="T56" fmla="*/ 1462 w 2746"/>
                <a:gd name="T57" fmla="*/ 179 h 3379"/>
                <a:gd name="T58" fmla="*/ 526 w 2746"/>
                <a:gd name="T59" fmla="*/ 532 h 3379"/>
                <a:gd name="T60" fmla="*/ 254 w 2746"/>
                <a:gd name="T61" fmla="*/ 1162 h 3379"/>
                <a:gd name="T62" fmla="*/ 251 w 2746"/>
                <a:gd name="T63" fmla="*/ 1195 h 3379"/>
                <a:gd name="T64" fmla="*/ 806 w 2746"/>
                <a:gd name="T65" fmla="*/ 1794 h 33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746" h="3379">
                  <a:moveTo>
                    <a:pt x="394" y="413"/>
                  </a:moveTo>
                  <a:cubicBezTo>
                    <a:pt x="583" y="202"/>
                    <a:pt x="833" y="6"/>
                    <a:pt x="1451" y="2"/>
                  </a:cubicBezTo>
                  <a:cubicBezTo>
                    <a:pt x="1692" y="0"/>
                    <a:pt x="2061" y="57"/>
                    <a:pt x="2347" y="360"/>
                  </a:cubicBezTo>
                  <a:cubicBezTo>
                    <a:pt x="2521" y="543"/>
                    <a:pt x="2649" y="774"/>
                    <a:pt x="2612" y="1153"/>
                  </a:cubicBezTo>
                  <a:cubicBezTo>
                    <a:pt x="2604" y="1235"/>
                    <a:pt x="2487" y="1330"/>
                    <a:pt x="2570" y="1488"/>
                  </a:cubicBezTo>
                  <a:cubicBezTo>
                    <a:pt x="2570" y="1488"/>
                    <a:pt x="2746" y="1799"/>
                    <a:pt x="2740" y="1851"/>
                  </a:cubicBezTo>
                  <a:cubicBezTo>
                    <a:pt x="2740" y="1851"/>
                    <a:pt x="2743" y="1946"/>
                    <a:pt x="2597" y="1949"/>
                  </a:cubicBezTo>
                  <a:cubicBezTo>
                    <a:pt x="2597" y="1949"/>
                    <a:pt x="2560" y="1953"/>
                    <a:pt x="2571" y="2034"/>
                  </a:cubicBezTo>
                  <a:lnTo>
                    <a:pt x="2573" y="2151"/>
                  </a:lnTo>
                  <a:cubicBezTo>
                    <a:pt x="2573" y="2151"/>
                    <a:pt x="2568" y="2187"/>
                    <a:pt x="2504" y="2208"/>
                  </a:cubicBezTo>
                  <a:cubicBezTo>
                    <a:pt x="2504" y="2208"/>
                    <a:pt x="2492" y="2220"/>
                    <a:pt x="2510" y="2243"/>
                  </a:cubicBezTo>
                  <a:cubicBezTo>
                    <a:pt x="2510" y="2243"/>
                    <a:pt x="2544" y="2281"/>
                    <a:pt x="2486" y="2362"/>
                  </a:cubicBezTo>
                  <a:cubicBezTo>
                    <a:pt x="2464" y="2392"/>
                    <a:pt x="2429" y="2429"/>
                    <a:pt x="2451" y="2505"/>
                  </a:cubicBezTo>
                  <a:cubicBezTo>
                    <a:pt x="2451" y="2505"/>
                    <a:pt x="2478" y="2653"/>
                    <a:pt x="2420" y="2688"/>
                  </a:cubicBezTo>
                  <a:cubicBezTo>
                    <a:pt x="2420" y="2688"/>
                    <a:pt x="2354" y="2766"/>
                    <a:pt x="2089" y="2734"/>
                  </a:cubicBezTo>
                  <a:cubicBezTo>
                    <a:pt x="1997" y="2722"/>
                    <a:pt x="1825" y="2678"/>
                    <a:pt x="1723" y="2806"/>
                  </a:cubicBezTo>
                  <a:cubicBezTo>
                    <a:pt x="1723" y="2806"/>
                    <a:pt x="1479" y="3269"/>
                    <a:pt x="1461" y="3379"/>
                  </a:cubicBezTo>
                  <a:cubicBezTo>
                    <a:pt x="1461" y="3379"/>
                    <a:pt x="1045" y="2638"/>
                    <a:pt x="537" y="2523"/>
                  </a:cubicBezTo>
                  <a:cubicBezTo>
                    <a:pt x="537" y="2523"/>
                    <a:pt x="660" y="2244"/>
                    <a:pt x="409" y="1883"/>
                  </a:cubicBezTo>
                  <a:cubicBezTo>
                    <a:pt x="409" y="1883"/>
                    <a:pt x="93" y="1467"/>
                    <a:pt x="84" y="1238"/>
                  </a:cubicBezTo>
                  <a:cubicBezTo>
                    <a:pt x="84" y="1238"/>
                    <a:pt x="0" y="852"/>
                    <a:pt x="394" y="413"/>
                  </a:cubicBezTo>
                  <a:close/>
                  <a:moveTo>
                    <a:pt x="806" y="1794"/>
                  </a:moveTo>
                  <a:cubicBezTo>
                    <a:pt x="1021" y="1802"/>
                    <a:pt x="1032" y="1658"/>
                    <a:pt x="1132" y="1547"/>
                  </a:cubicBezTo>
                  <a:cubicBezTo>
                    <a:pt x="1147" y="1548"/>
                    <a:pt x="1161" y="1550"/>
                    <a:pt x="1176" y="1550"/>
                  </a:cubicBezTo>
                  <a:cubicBezTo>
                    <a:pt x="1428" y="1557"/>
                    <a:pt x="1382" y="1290"/>
                    <a:pt x="1480" y="1217"/>
                  </a:cubicBezTo>
                  <a:cubicBezTo>
                    <a:pt x="1715" y="1042"/>
                    <a:pt x="2047" y="1194"/>
                    <a:pt x="2220" y="1017"/>
                  </a:cubicBezTo>
                  <a:cubicBezTo>
                    <a:pt x="2276" y="960"/>
                    <a:pt x="2323" y="906"/>
                    <a:pt x="2331" y="832"/>
                  </a:cubicBezTo>
                  <a:cubicBezTo>
                    <a:pt x="2348" y="653"/>
                    <a:pt x="2307" y="576"/>
                    <a:pt x="2218" y="482"/>
                  </a:cubicBezTo>
                  <a:cubicBezTo>
                    <a:pt x="1982" y="232"/>
                    <a:pt x="1677" y="179"/>
                    <a:pt x="1462" y="179"/>
                  </a:cubicBezTo>
                  <a:cubicBezTo>
                    <a:pt x="885" y="184"/>
                    <a:pt x="684" y="356"/>
                    <a:pt x="526" y="532"/>
                  </a:cubicBezTo>
                  <a:cubicBezTo>
                    <a:pt x="266" y="822"/>
                    <a:pt x="250" y="1072"/>
                    <a:pt x="254" y="1162"/>
                  </a:cubicBezTo>
                  <a:cubicBezTo>
                    <a:pt x="254" y="1173"/>
                    <a:pt x="251" y="1184"/>
                    <a:pt x="251" y="1195"/>
                  </a:cubicBezTo>
                  <a:cubicBezTo>
                    <a:pt x="251" y="1526"/>
                    <a:pt x="500" y="1784"/>
                    <a:pt x="806" y="1794"/>
                  </a:cubicBezTo>
                  <a:close/>
                </a:path>
              </a:pathLst>
            </a:custGeom>
            <a:solidFill>
              <a:schemeClr val="accent6"/>
            </a:solidFill>
            <a:ln>
              <a:noFill/>
            </a:ln>
            <a:extLst>
              <a:ext uri="{91240B29-F687-4f45-9708-019B960494DF}">
                <a14:hiddenLine xmlns=""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GB" sz="1350" u="sng" dirty="0">
                <a:solidFill>
                  <a:schemeClr val="bg1"/>
                </a:solidFill>
                <a:latin typeface="Amazon Ember" panose="02000000000000000000" pitchFamily="2" charset="0"/>
                <a:ea typeface="Amazon Ember" panose="02000000000000000000" pitchFamily="2" charset="0"/>
              </a:endParaRPr>
            </a:p>
          </p:txBody>
        </p:sp>
        <p:grpSp>
          <p:nvGrpSpPr>
            <p:cNvPr id="38" name="Group 37">
              <a:extLst>
                <a:ext uri="{FF2B5EF4-FFF2-40B4-BE49-F238E27FC236}">
                  <a16:creationId xmlns:a16="http://schemas.microsoft.com/office/drawing/2014/main" id="{3C3CCC84-81B4-7A10-DA3A-10604213A499}"/>
                </a:ext>
              </a:extLst>
            </p:cNvPr>
            <p:cNvGrpSpPr/>
            <p:nvPr/>
          </p:nvGrpSpPr>
          <p:grpSpPr>
            <a:xfrm rot="5400000">
              <a:off x="7578325" y="3154434"/>
              <a:ext cx="731248" cy="149787"/>
              <a:chOff x="3471465" y="4367624"/>
              <a:chExt cx="1727205" cy="1072537"/>
            </a:xfrm>
          </p:grpSpPr>
          <p:sp>
            <p:nvSpPr>
              <p:cNvPr id="40" name="Right Arrow 39">
                <a:extLst>
                  <a:ext uri="{FF2B5EF4-FFF2-40B4-BE49-F238E27FC236}">
                    <a16:creationId xmlns:a16="http://schemas.microsoft.com/office/drawing/2014/main" id="{E1910803-D0D4-5B1A-B07C-EF27B641896B}"/>
                  </a:ext>
                </a:extLst>
              </p:cNvPr>
              <p:cNvSpPr/>
              <p:nvPr/>
            </p:nvSpPr>
            <p:spPr>
              <a:xfrm>
                <a:off x="3735630"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sp>
            <p:nvSpPr>
              <p:cNvPr id="41" name="Right Arrow 40">
                <a:extLst>
                  <a:ext uri="{FF2B5EF4-FFF2-40B4-BE49-F238E27FC236}">
                    <a16:creationId xmlns:a16="http://schemas.microsoft.com/office/drawing/2014/main" id="{FC459069-E6C7-1B05-AE7A-10D9012995A8}"/>
                  </a:ext>
                </a:extLst>
              </p:cNvPr>
              <p:cNvSpPr/>
              <p:nvPr/>
            </p:nvSpPr>
            <p:spPr>
              <a:xfrm flipH="1">
                <a:off x="3471465" y="4367624"/>
                <a:ext cx="1463040" cy="1072537"/>
              </a:xfrm>
              <a:prstGeom prst="rightArrow">
                <a:avLst/>
              </a:prstGeom>
              <a:solidFill>
                <a:schemeClr val="accent2"/>
              </a:solidFill>
              <a:ln>
                <a:noFill/>
              </a:ln>
            </p:spPr>
            <p:style>
              <a:lnRef idx="2">
                <a:schemeClr val="accent4">
                  <a:shade val="50000"/>
                </a:schemeClr>
              </a:lnRef>
              <a:fillRef idx="1">
                <a:schemeClr val="accent4"/>
              </a:fillRef>
              <a:effectRef idx="0">
                <a:schemeClr val="accent4"/>
              </a:effectRef>
              <a:fontRef idx="minor">
                <a:schemeClr val="lt1"/>
              </a:fontRef>
            </p:style>
            <p:txBody>
              <a:bodyPr rtlCol="0" anchor="ctr"/>
              <a:lstStyle/>
              <a:p>
                <a:pPr algn="ctr"/>
                <a:endParaRPr lang="en-GB" sz="1350" u="sng"/>
              </a:p>
            </p:txBody>
          </p:sp>
        </p:grpSp>
        <p:pic>
          <p:nvPicPr>
            <p:cNvPr id="39" name="Picture 38">
              <a:extLst>
                <a:ext uri="{FF2B5EF4-FFF2-40B4-BE49-F238E27FC236}">
                  <a16:creationId xmlns:a16="http://schemas.microsoft.com/office/drawing/2014/main" id="{84DF9130-F5FC-8C08-D2BC-C74A7E0566DB}"/>
                </a:ext>
              </a:extLst>
            </p:cNvPr>
            <p:cNvPicPr>
              <a:picLocks noChangeAspect="1"/>
            </p:cNvPicPr>
            <p:nvPr/>
          </p:nvPicPr>
          <p:blipFill>
            <a:blip r:embed="rId4"/>
            <a:stretch>
              <a:fillRect/>
            </a:stretch>
          </p:blipFill>
          <p:spPr>
            <a:xfrm>
              <a:off x="2866042" y="388004"/>
              <a:ext cx="2339784" cy="3470168"/>
            </a:xfrm>
            <a:prstGeom prst="rect">
              <a:avLst/>
            </a:prstGeom>
          </p:spPr>
        </p:pic>
      </p:grpSp>
      <p:pic>
        <p:nvPicPr>
          <p:cNvPr id="46" name="Picture 45" descr="A view of the earth from space&#10;&#10;Description automatically generated">
            <a:extLst>
              <a:ext uri="{FF2B5EF4-FFF2-40B4-BE49-F238E27FC236}">
                <a16:creationId xmlns:a16="http://schemas.microsoft.com/office/drawing/2014/main" id="{0E34A8D9-4349-768D-1C80-7C6FE35CF616}"/>
              </a:ext>
            </a:extLst>
          </p:cNvPr>
          <p:cNvPicPr>
            <a:picLocks noChangeAspect="1"/>
          </p:cNvPicPr>
          <p:nvPr/>
        </p:nvPicPr>
        <p:blipFill>
          <a:blip r:embed="rId5"/>
          <a:stretch>
            <a:fillRect/>
          </a:stretch>
        </p:blipFill>
        <p:spPr>
          <a:xfrm>
            <a:off x="6738303" y="3771265"/>
            <a:ext cx="1546604" cy="1546604"/>
          </a:xfrm>
          <a:prstGeom prst="rect">
            <a:avLst/>
          </a:prstGeom>
        </p:spPr>
      </p:pic>
    </p:spTree>
    <p:extLst>
      <p:ext uri="{BB962C8B-B14F-4D97-AF65-F5344CB8AC3E}">
        <p14:creationId xmlns:p14="http://schemas.microsoft.com/office/powerpoint/2010/main" val="4222902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nodeType="clickEffect">
                                  <p:stCondLst>
                                    <p:cond delay="0"/>
                                  </p:stCondLst>
                                  <p:childTnLst>
                                    <p:set>
                                      <p:cBhvr>
                                        <p:cTn id="6" dur="1" fill="hold">
                                          <p:stCondLst>
                                            <p:cond delay="0"/>
                                          </p:stCondLst>
                                        </p:cTn>
                                        <p:tgtEl>
                                          <p:spTgt spid="16"/>
                                        </p:tgtEl>
                                        <p:attrNameLst>
                                          <p:attrName>style.visibility</p:attrName>
                                        </p:attrNameLst>
                                      </p:cBhvr>
                                      <p:to>
                                        <p:strVal val="hidden"/>
                                      </p:to>
                                    </p:set>
                                  </p:childTnLst>
                                </p:cTn>
                              </p:par>
                              <p:par>
                                <p:cTn id="7" presetID="1" presetClass="entr" presetSubtype="0" fill="hold" nodeType="withEffect">
                                  <p:stCondLst>
                                    <p:cond delay="0"/>
                                  </p:stCondLst>
                                  <p:childTnLst>
                                    <p:set>
                                      <p:cBhvr>
                                        <p:cTn id="8" dur="1" fill="hold">
                                          <p:stCondLst>
                                            <p:cond delay="0"/>
                                          </p:stCondLst>
                                        </p:cTn>
                                        <p:tgtEl>
                                          <p:spTgt spid="3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nodeType="clickEffect">
                                  <p:stCondLst>
                                    <p:cond delay="0"/>
                                  </p:stCondLst>
                                  <p:childTnLst>
                                    <p:set>
                                      <p:cBhvr>
                                        <p:cTn id="12" dur="1" fill="hold">
                                          <p:stCondLst>
                                            <p:cond delay="0"/>
                                          </p:stCondLst>
                                        </p:cTn>
                                        <p:tgtEl>
                                          <p:spTgt spid="4"/>
                                        </p:tgtEl>
                                        <p:attrNameLst>
                                          <p:attrName>style.visibility</p:attrName>
                                        </p:attrNameLst>
                                      </p:cBhvr>
                                      <p:to>
                                        <p:strVal val="hidden"/>
                                      </p:to>
                                    </p:set>
                                  </p:childTnLst>
                                </p:cTn>
                              </p:par>
                              <p:par>
                                <p:cTn id="13" presetID="1" presetClass="entr" presetSubtype="0"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selective attention test">
            <a:hlinkClick r:id="" action="ppaction://media"/>
            <a:extLst>
              <a:ext uri="{FF2B5EF4-FFF2-40B4-BE49-F238E27FC236}">
                <a16:creationId xmlns:a16="http://schemas.microsoft.com/office/drawing/2014/main" id="{E56D1CA8-2CE8-7352-FF2A-8E7AEEAAF125}"/>
              </a:ext>
            </a:extLst>
          </p:cNvPr>
          <p:cNvPicPr>
            <a:picLocks noRot="1" noChangeAspect="1"/>
          </p:cNvPicPr>
          <p:nvPr>
            <a:videoFile r:link="rId1"/>
          </p:nvPr>
        </p:nvPicPr>
        <p:blipFill>
          <a:blip r:embed="rId3"/>
          <a:stretch>
            <a:fillRect/>
          </a:stretch>
        </p:blipFill>
        <p:spPr>
          <a:xfrm>
            <a:off x="2749550" y="919162"/>
            <a:ext cx="6692900" cy="501967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 Placeholder 3"/>
          <p:cNvSpPr>
            <a:spLocks noGrp="1"/>
          </p:cNvSpPr>
          <p:nvPr>
            <p:ph type="body" sz="half" idx="2"/>
          </p:nvPr>
        </p:nvSpPr>
        <p:spPr>
          <a:xfrm>
            <a:off x="3165719" y="4688628"/>
            <a:ext cx="5860562" cy="1000972"/>
          </a:xfrm>
        </p:spPr>
        <p:txBody>
          <a:bodyPr>
            <a:noAutofit/>
          </a:bodyPr>
          <a:lstStyle/>
          <a:p>
            <a:pPr algn="ctr"/>
            <a:r>
              <a:rPr sz="2400" dirty="0"/>
              <a:t>See the Gorilla </a:t>
            </a:r>
            <a:r>
              <a:rPr sz="2400" i="1" dirty="0"/>
              <a:t>don’t</a:t>
            </a:r>
            <a:r>
              <a:rPr sz="2400" dirty="0"/>
              <a:t> be the Gorilla.</a:t>
            </a:r>
          </a:p>
        </p:txBody>
      </p:sp>
      <p:pic>
        <p:nvPicPr>
          <p:cNvPr id="2" name="Picture 1" descr="/Users/neil/lawrennd/slides/diagrams//business/gorilla-punch-mouth.jpg"/>
          <p:cNvPicPr>
            <a:picLocks noGrp="1" noChangeAspect="1"/>
          </p:cNvPicPr>
          <p:nvPr/>
        </p:nvPicPr>
        <p:blipFill>
          <a:blip r:embed="rId2"/>
          <a:stretch>
            <a:fillRect/>
          </a:stretch>
        </p:blipFill>
        <p:spPr bwMode="auto">
          <a:xfrm>
            <a:off x="3848100" y="1384300"/>
            <a:ext cx="4495800" cy="2794000"/>
          </a:xfrm>
          <a:prstGeom prst="rect">
            <a:avLst/>
          </a:prstGeom>
          <a:noFill/>
          <a:ln w="9525">
            <a:noFill/>
            <a:headEnd/>
            <a:tailEnd/>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lvl="0"/>
            <a:r>
              <a:rPr dirty="0"/>
              <a:t>twitter: </a:t>
            </a:r>
            <a:r>
              <a:rPr dirty="0">
                <a:hlinkClick r:id="rId2"/>
              </a:rPr>
              <a:t>@lawrennd</a:t>
            </a:r>
          </a:p>
          <a:p>
            <a:pPr lvl="0"/>
            <a:r>
              <a:rPr dirty="0"/>
              <a:t>podcast: </a:t>
            </a:r>
            <a:r>
              <a:rPr dirty="0">
                <a:hlinkClick r:id="rId3"/>
              </a:rPr>
              <a:t>The Talking Machines</a:t>
            </a:r>
          </a:p>
          <a:p>
            <a:pPr lvl="0"/>
            <a:r>
              <a:rPr dirty="0"/>
              <a:t>newspaper: </a:t>
            </a:r>
            <a:r>
              <a:rPr dirty="0">
                <a:hlinkClick r:id="rId4"/>
              </a:rPr>
              <a:t>Guardian Profile Page</a:t>
            </a:r>
          </a:p>
          <a:p>
            <a:pPr lvl="0"/>
            <a:r>
              <a:rPr dirty="0"/>
              <a:t>blog posts:</a:t>
            </a:r>
          </a:p>
          <a:p>
            <a:pPr marL="457200" lvl="1" indent="0">
              <a:buNone/>
            </a:pPr>
            <a:r>
              <a:rPr dirty="0">
                <a:hlinkClick r:id="rId5"/>
              </a:rPr>
              <a:t>Open Data Science</a:t>
            </a:r>
          </a:p>
          <a:p>
            <a:pPr marL="457200" lvl="1" indent="0">
              <a:buNone/>
            </a:pPr>
            <a:r>
              <a:rPr dirty="0">
                <a:hlinkClick r:id="rId6"/>
              </a:rPr>
              <a:t>System Zero</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40264" y="1408419"/>
            <a:ext cx="7511472" cy="4041162"/>
          </a:xfrm>
        </p:spPr>
        <p:txBody>
          <a:bodyPr/>
          <a:lstStyle/>
          <a:p>
            <a:r>
              <a:rPr dirty="0"/>
              <a:t>I am a data science:</a:t>
            </a:r>
          </a:p>
          <a:p>
            <a:pPr marL="914400" lvl="1" indent="-457200">
              <a:buAutoNum type="arabicPeriod"/>
            </a:pPr>
            <a:r>
              <a:rPr dirty="0"/>
              <a:t>follower (no visibility/influence)</a:t>
            </a:r>
          </a:p>
          <a:p>
            <a:pPr marL="914400" lvl="1" indent="-457200">
              <a:buAutoNum type="arabicPeriod"/>
            </a:pPr>
            <a:r>
              <a:rPr dirty="0"/>
              <a:t>some </a:t>
            </a:r>
            <a:r>
              <a:rPr dirty="0" err="1"/>
              <a:t>visibilty</a:t>
            </a:r>
            <a:r>
              <a:rPr dirty="0"/>
              <a:t>/influence</a:t>
            </a:r>
          </a:p>
          <a:p>
            <a:pPr marL="914400" lvl="1" indent="-457200">
              <a:buAutoNum type="arabicPeriod"/>
            </a:pPr>
            <a:r>
              <a:rPr dirty="0"/>
              <a:t>visibility and some influence</a:t>
            </a:r>
          </a:p>
          <a:p>
            <a:pPr marL="914400" lvl="1" indent="-457200">
              <a:buAutoNum type="arabicPeriod"/>
            </a:pPr>
            <a:r>
              <a:rPr dirty="0"/>
              <a:t>leader (lead on data and AI developments)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975654-8A93-2F06-76F7-2271C371B90E}"/>
              </a:ext>
            </a:extLst>
          </p:cNvPr>
          <p:cNvSpPr>
            <a:spLocks noGrp="1"/>
          </p:cNvSpPr>
          <p:nvPr>
            <p:ph type="title"/>
          </p:nvPr>
        </p:nvSpPr>
        <p:spPr/>
        <p:txBody>
          <a:bodyPr/>
          <a:lstStyle/>
          <a:p>
            <a:r>
              <a:rPr lang="en-US" dirty="0"/>
              <a:t>BMI Steps Analysis</a:t>
            </a:r>
          </a:p>
        </p:txBody>
      </p:sp>
      <p:sp>
        <p:nvSpPr>
          <p:cNvPr id="3" name="Text Placeholder 2">
            <a:extLst>
              <a:ext uri="{FF2B5EF4-FFF2-40B4-BE49-F238E27FC236}">
                <a16:creationId xmlns:a16="http://schemas.microsoft.com/office/drawing/2014/main" id="{729983B6-45BD-D28F-D9D9-E06E9FDFB989}"/>
              </a:ext>
            </a:extLst>
          </p:cNvPr>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911945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Users/neil/lawrennd/slides/diagrams//datasets/bmi-steps.emf"/>
          <p:cNvPicPr>
            <a:picLocks noGrp="1" noChangeAspect="1"/>
          </p:cNvPicPr>
          <p:nvPr/>
        </p:nvPicPr>
        <p:blipFill>
          <a:blip r:embed="rId2"/>
          <a:stretch>
            <a:fillRect/>
          </a:stretch>
        </p:blipFill>
        <p:spPr bwMode="auto">
          <a:xfrm>
            <a:off x="2743200" y="1409700"/>
            <a:ext cx="6705600" cy="4038600"/>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1524000" y="1408419"/>
            <a:ext cx="7511472" cy="4041162"/>
          </a:xfrm>
        </p:spPr>
        <p:txBody>
          <a:bodyPr>
            <a:normAutofit/>
          </a:bodyPr>
          <a:lstStyle/>
          <a:p>
            <a:pPr marL="1270000" indent="0">
              <a:buNone/>
            </a:pPr>
            <a:r>
              <a:rPr sz="2400" dirty="0"/>
              <a:t>“ ‘When someone seeks,’ said Siddhartha, ‘then it easily happens that his eyes see only the thing that he seeks, and he is able to find nothing, to take in nothing. […] Seeking means: having a goal. But finding means: being free, being open, having no goal.’ ”</a:t>
            </a:r>
          </a:p>
          <a:p>
            <a:pPr marL="1270000" indent="0">
              <a:buNone/>
            </a:pPr>
            <a:r>
              <a:rPr sz="2400" i="1" dirty="0"/>
              <a:t>Hermann Hesse</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Users/neil/lawrennd/slides/diagrams//data-science/licsb-popper-quote.png"/>
          <p:cNvPicPr>
            <a:picLocks noGrp="1" noChangeAspect="1"/>
          </p:cNvPicPr>
          <p:nvPr/>
        </p:nvPicPr>
        <p:blipFill>
          <a:blip r:embed="rId2"/>
          <a:stretch>
            <a:fillRect/>
          </a:stretch>
        </p:blipFill>
        <p:spPr bwMode="auto">
          <a:xfrm>
            <a:off x="2252579" y="1466850"/>
            <a:ext cx="7505700" cy="3924300"/>
          </a:xfrm>
          <a:prstGeom prst="rect">
            <a:avLst/>
          </a:prstGeom>
          <a:noFill/>
          <a:ln w="9525">
            <a:noFill/>
            <a:headEnd/>
            <a:tailEnd/>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Online Media 2" descr="Professor condemns government over 'number theatre' coronavirus figures on Andrew Marr Show">
            <a:hlinkClick r:id="" action="ppaction://media"/>
            <a:extLst>
              <a:ext uri="{FF2B5EF4-FFF2-40B4-BE49-F238E27FC236}">
                <a16:creationId xmlns:a16="http://schemas.microsoft.com/office/drawing/2014/main" id="{A1FEFC62-7B0C-D319-F7FD-29DECED7C2F7}"/>
              </a:ext>
            </a:extLst>
          </p:cNvPr>
          <p:cNvPicPr>
            <a:picLocks noRot="1" noChangeAspect="1"/>
          </p:cNvPicPr>
          <p:nvPr>
            <a:videoFile r:link="rId1"/>
          </p:nvPr>
        </p:nvPicPr>
        <p:blipFill>
          <a:blip r:embed="rId3"/>
          <a:stretch>
            <a:fillRect/>
          </a:stretch>
        </p:blipFill>
        <p:spPr>
          <a:xfrm>
            <a:off x="2283686" y="1275042"/>
            <a:ext cx="7624628" cy="430791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t>The Art of Statistics</a:t>
            </a:r>
          </a:p>
        </p:txBody>
      </p:sp>
      <p:sp>
        <p:nvSpPr>
          <p:cNvPr id="4" name="Text Placeholder 3"/>
          <p:cNvSpPr>
            <a:spLocks noGrp="1"/>
          </p:cNvSpPr>
          <p:nvPr>
            <p:ph type="body" sz="half" idx="2"/>
          </p:nvPr>
        </p:nvSpPr>
        <p:spPr/>
        <p:txBody>
          <a:bodyPr/>
          <a:lstStyle/>
          <a:p>
            <a:r>
              <a:rPr dirty="0"/>
              <a:t> </a:t>
            </a:r>
          </a:p>
          <a:p>
            <a:r>
              <a:rPr dirty="0"/>
              <a:t>  </a:t>
            </a:r>
          </a:p>
          <a:p>
            <a:r>
              <a:rPr dirty="0"/>
              <a:t>David </a:t>
            </a:r>
            <a:r>
              <a:rPr sz="2000" dirty="0" err="1"/>
              <a:t>Spiegelhalter</a:t>
            </a:r>
            <a:endParaRPr sz="2000" dirty="0"/>
          </a:p>
          <a:p>
            <a:endParaRPr dirty="0"/>
          </a:p>
        </p:txBody>
      </p:sp>
      <p:pic>
        <p:nvPicPr>
          <p:cNvPr id="3" name="Picture 1" descr="/Users/neil/lawrennd/slides/diagrams//books/the-art-of-statistics.jpg"/>
          <p:cNvPicPr>
            <a:picLocks noGrp="1" noChangeAspect="1"/>
          </p:cNvPicPr>
          <p:nvPr/>
        </p:nvPicPr>
        <p:blipFill>
          <a:blip r:embed="rId2"/>
          <a:stretch>
            <a:fillRect/>
          </a:stretch>
        </p:blipFill>
        <p:spPr bwMode="auto">
          <a:xfrm>
            <a:off x="5905500" y="584200"/>
            <a:ext cx="3365500" cy="5499100"/>
          </a:xfrm>
          <a:prstGeom prst="rect">
            <a:avLst/>
          </a:prstGeom>
          <a:noFill/>
          <a:ln w="9525">
            <a:noFill/>
            <a:headEnd/>
            <a:tailEnd/>
          </a:ln>
        </p:spPr>
      </p:pic>
    </p:spTree>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Calibri">
      <a:maj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メイリオ"/>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custom-reference" id="{994461F1-8A72-B149-BF90-C293E33CBFFC}" vid="{5AD36C60-66C5-934B-8993-56134995743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203</TotalTime>
  <Words>237</Words>
  <Application>Microsoft Macintosh PowerPoint</Application>
  <PresentationFormat>Widescreen</PresentationFormat>
  <Paragraphs>59</Paragraphs>
  <Slides>21</Slides>
  <Notes>4</Notes>
  <HiddenSlides>0</HiddenSlides>
  <MMClips>2</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Amazon Ember</vt:lpstr>
      <vt:lpstr>Arial</vt:lpstr>
      <vt:lpstr>Calibri</vt:lpstr>
      <vt:lpstr>Mesh</vt:lpstr>
      <vt:lpstr>Data First Culture</vt:lpstr>
      <vt:lpstr>PowerPoint Presentation</vt:lpstr>
      <vt:lpstr>PowerPoint Presentation</vt:lpstr>
      <vt:lpstr>BMI Steps Analysis</vt:lpstr>
      <vt:lpstr>PowerPoint Presentation</vt:lpstr>
      <vt:lpstr>PowerPoint Presentation</vt:lpstr>
      <vt:lpstr>PowerPoint Presentation</vt:lpstr>
      <vt:lpstr>PowerPoint Presentation</vt:lpstr>
      <vt:lpstr>The Art of Statistics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emplate/>
  <TotalTime>49</TotalTime>
  <Words>499</Words>
  <Application>Microsoft Macintosh PowerPoint</Application>
  <PresentationFormat>On-screen Show (4:3)</PresentationFormat>
  <Paragraphs>65</Paragraphs>
  <Slides>19</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Mesh</vt:lpstr>
      <vt:lpstr>Machine Learning Systems Design</vt:lpstr>
      <vt:lpstr>The Promise of AI</vt:lpstr>
      <vt:lpstr>That Promise …</vt:lpstr>
      <vt:lpstr>Artificial vs Natural Systems</vt:lpstr>
      <vt:lpstr>Natural Systems are Evolved</vt:lpstr>
      <vt:lpstr>Natural Systems are Evolved</vt:lpstr>
      <vt:lpstr>Natural Systems are Evolved</vt:lpstr>
      <vt:lpstr>Mistake we Make</vt:lpstr>
      <vt:lpstr>Bits and Atoms</vt:lpstr>
      <vt:lpstr>Machine Learning Systems Design</vt:lpstr>
      <vt:lpstr>Fragility of AI Systems</vt:lpstr>
      <vt:lpstr>The Software Crisis</vt:lpstr>
      <vt:lpstr>The Data Crisis</vt:lpstr>
      <vt:lpstr>Computer Science Paradigm Shift</vt:lpstr>
      <vt:lpstr>Computer Science Paradigm Shift</vt:lpstr>
      <vt:lpstr>Peppercorns</vt:lpstr>
      <vt:lpstr>Peppercorns</vt:lpstr>
      <vt:lpstr>Conclusion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First Culture</dc:title>
  <dc:creator/>
  <cp:keywords/>
  <cp:lastModifiedBy>Neil Lawrence</cp:lastModifiedBy>
  <cp:revision>3</cp:revision>
  <dcterms:created xsi:type="dcterms:W3CDTF">2023-11-09T07:39:26Z</dcterms:created>
  <dcterms:modified xsi:type="dcterms:W3CDTF">2023-11-09T11:04:54Z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bstract">
    <vt:lpwstr>Digital transformation has offered the promise of moving from a manual decision-making world to a world where decisions can be rational, data-driven and automated. The first step to digital transformation is mapping the world of atoms (material, customers, logistic networks) into the world of bits. But the real challenges may start once this is complete. In this talk we introduce the notion of ‘post digital transformation’: the challenges of doing business in a digital world.</vt:lpwstr>
  </property>
  <property fmtid="{D5CDD505-2E9C-101B-9397-08002B2CF9AE}" pid="3" name="bibliography">
    <vt:lpwstr/>
  </property>
  <property fmtid="{D5CDD505-2E9C-101B-9397-08002B2CF9AE}" pid="4" name="csl">
    <vt:lpwstr>../elsevier-harvard.csl</vt:lpwstr>
  </property>
  <property fmtid="{D5CDD505-2E9C-101B-9397-08002B2CF9AE}" pid="5" name="date">
    <vt:lpwstr>2023-11-09</vt:lpwstr>
  </property>
  <property fmtid="{D5CDD505-2E9C-101B-9397-08002B2CF9AE}" pid="6" name="docx">
    <vt:lpwstr>False</vt:lpwstr>
  </property>
  <property fmtid="{D5CDD505-2E9C-101B-9397-08002B2CF9AE}" pid="7" name="ipynb">
    <vt:lpwstr>True</vt:lpwstr>
  </property>
  <property fmtid="{D5CDD505-2E9C-101B-9397-08002B2CF9AE}" pid="8" name="layout">
    <vt:lpwstr>talk</vt:lpwstr>
  </property>
  <property fmtid="{D5CDD505-2E9C-101B-9397-08002B2CF9AE}" pid="9" name="pdfnotes">
    <vt:lpwstr>False</vt:lpwstr>
  </property>
  <property fmtid="{D5CDD505-2E9C-101B-9397-08002B2CF9AE}" pid="10" name="potx">
    <vt:lpwstr>../_includes/judge-reference.potx</vt:lpwstr>
  </property>
  <property fmtid="{D5CDD505-2E9C-101B-9397-08002B2CF9AE}" pid="11" name="pptx">
    <vt:lpwstr>False</vt:lpwstr>
  </property>
  <property fmtid="{D5CDD505-2E9C-101B-9397-08002B2CF9AE}" pid="12" name="subtitle">
    <vt:lpwstr>Post-Digital Transformation and Intellectual Debt</vt:lpwstr>
  </property>
  <property fmtid="{D5CDD505-2E9C-101B-9397-08002B2CF9AE}" pid="13" name="time">
    <vt:lpwstr>9:00</vt:lpwstr>
  </property>
  <property fmtid="{D5CDD505-2E9C-101B-9397-08002B2CF9AE}" pid="14" name="transition">
    <vt:lpwstr>None</vt:lpwstr>
  </property>
  <property fmtid="{D5CDD505-2E9C-101B-9397-08002B2CF9AE}" pid="15" name="venue">
    <vt:lpwstr>Advanced Leadership Programme, Judge Business School, Cambridge</vt:lpwstr>
  </property>
</Properties>
</file>